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93" r:id="rId3"/>
    <p:sldId id="294" r:id="rId4"/>
    <p:sldId id="295" r:id="rId5"/>
    <p:sldId id="262" r:id="rId6"/>
    <p:sldId id="298" r:id="rId7"/>
    <p:sldId id="296" r:id="rId8"/>
    <p:sldId id="297" r:id="rId9"/>
    <p:sldId id="269" r:id="rId10"/>
    <p:sldId id="300" r:id="rId11"/>
    <p:sldId id="299" r:id="rId12"/>
    <p:sldId id="301" r:id="rId13"/>
    <p:sldId id="281" r:id="rId14"/>
    <p:sldId id="305" r:id="rId15"/>
    <p:sldId id="351" r:id="rId16"/>
    <p:sldId id="352" r:id="rId17"/>
    <p:sldId id="280" r:id="rId18"/>
    <p:sldId id="273" r:id="rId19"/>
    <p:sldId id="272" r:id="rId20"/>
    <p:sldId id="302" r:id="rId21"/>
    <p:sldId id="278" r:id="rId22"/>
    <p:sldId id="303" r:id="rId23"/>
    <p:sldId id="304" r:id="rId24"/>
    <p:sldId id="27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283" r:id="rId40"/>
    <p:sldId id="282" r:id="rId41"/>
    <p:sldId id="284" r:id="rId42"/>
    <p:sldId id="285" r:id="rId43"/>
    <p:sldId id="286" r:id="rId44"/>
    <p:sldId id="287" r:id="rId45"/>
    <p:sldId id="288" r:id="rId46"/>
    <p:sldId id="289" r:id="rId47"/>
    <p:sldId id="290" r:id="rId48"/>
    <p:sldId id="291" r:id="rId49"/>
    <p:sldId id="292" r:id="rId50"/>
    <p:sldId id="306" r:id="rId51"/>
    <p:sldId id="366" r:id="rId52"/>
    <p:sldId id="308" r:id="rId53"/>
    <p:sldId id="353" r:id="rId54"/>
    <p:sldId id="309" r:id="rId55"/>
    <p:sldId id="310" r:id="rId56"/>
    <p:sldId id="311" r:id="rId57"/>
    <p:sldId id="312" r:id="rId58"/>
    <p:sldId id="313" r:id="rId59"/>
    <p:sldId id="314" r:id="rId60"/>
    <p:sldId id="316" r:id="rId61"/>
    <p:sldId id="317" r:id="rId62"/>
    <p:sldId id="318" r:id="rId63"/>
    <p:sldId id="319" r:id="rId64"/>
    <p:sldId id="326" r:id="rId65"/>
    <p:sldId id="327" r:id="rId66"/>
    <p:sldId id="320" r:id="rId67"/>
    <p:sldId id="321" r:id="rId68"/>
    <p:sldId id="322" r:id="rId69"/>
    <p:sldId id="323" r:id="rId70"/>
    <p:sldId id="324" r:id="rId71"/>
    <p:sldId id="325" r:id="rId72"/>
    <p:sldId id="328" r:id="rId73"/>
    <p:sldId id="329" r:id="rId74"/>
    <p:sldId id="330" r:id="rId75"/>
    <p:sldId id="331" r:id="rId76"/>
    <p:sldId id="332" r:id="rId77"/>
    <p:sldId id="333" r:id="rId78"/>
    <p:sldId id="334" r:id="rId79"/>
    <p:sldId id="335" r:id="rId80"/>
    <p:sldId id="336" r:id="rId81"/>
    <p:sldId id="355" r:id="rId82"/>
    <p:sldId id="378" r:id="rId83"/>
    <p:sldId id="375" r:id="rId84"/>
    <p:sldId id="356" r:id="rId85"/>
    <p:sldId id="357" r:id="rId86"/>
    <p:sldId id="358" r:id="rId87"/>
    <p:sldId id="379" r:id="rId88"/>
    <p:sldId id="380" r:id="rId89"/>
    <p:sldId id="359" r:id="rId90"/>
    <p:sldId id="360" r:id="rId91"/>
    <p:sldId id="361" r:id="rId92"/>
    <p:sldId id="362" r:id="rId93"/>
    <p:sldId id="368" r:id="rId94"/>
    <p:sldId id="363" r:id="rId95"/>
    <p:sldId id="367" r:id="rId96"/>
    <p:sldId id="364" r:id="rId97"/>
    <p:sldId id="376" r:id="rId98"/>
    <p:sldId id="377" r:id="rId99"/>
    <p:sldId id="365" r:id="rId100"/>
    <p:sldId id="369" r:id="rId101"/>
    <p:sldId id="370" r:id="rId102"/>
    <p:sldId id="371" r:id="rId103"/>
    <p:sldId id="381"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9" d="100"/>
          <a:sy n="59" d="100"/>
        </p:scale>
        <p:origin x="-1590" y="-2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12-09T05:45:06.614"/>
    </inkml:context>
    <inkml:brush xml:id="br0">
      <inkml:brushProperty name="width" value="0.05292" units="cm"/>
      <inkml:brushProperty name="height" value="0.05292" units="cm"/>
      <inkml:brushProperty name="color" value="#FF0000"/>
    </inkml:brush>
  </inkml:definitions>
  <inkml:trace contextRef="#ctx0" brushRef="#br0">21605 13246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0:01.030"/>
    </inkml:context>
    <inkml:brush xml:id="br0">
      <inkml:brushProperty name="width" value="0.05292" units="cm"/>
      <inkml:brushProperty name="height" value="0.05292" units="cm"/>
      <inkml:brushProperty name="color" value="#FF0000"/>
    </inkml:brush>
  </inkml:definitions>
  <inkml:trace contextRef="#ctx0" brushRef="#br0">16471 9922</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5-14T08:43:06.640"/>
    </inkml:context>
    <inkml:brush xml:id="br0">
      <inkml:brushProperty name="width" value="0.05292" units="cm"/>
      <inkml:brushProperty name="height" value="0.05292" units="cm"/>
      <inkml:brushProperty name="color" value="#FF0000"/>
    </inkml:brush>
  </inkml:definitions>
  <inkml:trace contextRef="#ctx0" brushRef="#br0">22672 15776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1:11.328"/>
    </inkml:context>
    <inkml:brush xml:id="br0">
      <inkml:brushProperty name="width" value="0.05292" units="cm"/>
      <inkml:brushProperty name="height" value="0.05292" units="cm"/>
      <inkml:brushProperty name="color" value="#FF0000"/>
    </inkml:brush>
  </inkml:definitions>
  <inkml:trace contextRef="#ctx0" brushRef="#br0">21134 11956</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4:04.936"/>
    </inkml:context>
    <inkml:brush xml:id="br0">
      <inkml:brushProperty name="width" value="0.05292" units="cm"/>
      <inkml:brushProperty name="height" value="0.05292" units="cm"/>
      <inkml:brushProperty name="color" value="#FF0000"/>
    </inkml:brush>
  </inkml:definitions>
  <inkml:trace contextRef="#ctx0" brushRef="#br0">19150 8458</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25:19.754"/>
    </inkml:context>
    <inkml:brush xml:id="br0">
      <inkml:brushProperty name="width" value="0.05292" units="cm"/>
      <inkml:brushProperty name="height" value="0.05292" units="cm"/>
      <inkml:brushProperty name="color" value="#FF0000"/>
    </inkml:brush>
  </inkml:definitions>
  <inkml:trace contextRef="#ctx0" brushRef="#br0">12894 17256 729,'0'0'10,"0"0"12,0 0-8,0 0-9,0 0 17,-3 93 7,12-59-13,4-1 2,3 0 3,4-3 3,2-1-8,5 0 4,3-8-6,1-2-4,9-9 1,4-7-5,12-3 0,16-32-2,16-21 1,22-30 18,27-29 5,28-19-10,17-14-5,16 5 2,-9 14-10,-24 17-5,-33 23 0,-36 13-15,-31 14-58,-21 9-26,-22 4-143</inkml:trace>
  <inkml:trace contextRef="#ctx0" brushRef="#br0" timeOffset="982.2181">13134 15251 237,'0'0'543,"0"0"-534,0 0 15,0 0 3,0 0-27,0 0 3,-23 67 9,40-27 7,6 2-3,6 2 2,10-11-8,6-6 1,13-12 6,18-15-10,18-6 4,29-37-6,36-27 5,37-28-9,37-22 0,24-21 7,1-1-5,-9 3-3,-42 21-11,-41 19-91,-57 22-138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24:15.642"/>
    </inkml:context>
    <inkml:brush xml:id="br0">
      <inkml:brushProperty name="width" value="0.05292" units="cm"/>
      <inkml:brushProperty name="height" value="0.05292" units="cm"/>
      <inkml:brushProperty name="color" value="#FF0000"/>
    </inkml:brush>
  </inkml:definitions>
  <inkml:trace contextRef="#ctx0" brushRef="#br0">2050 2704 844,'0'0'2,"0"0"21,0 0-23,0 0-4,0 0 4,0 0 1,0 0 5,-63 126 11,51-75 5,2 2-2,3 1-3,7-3 5,0-3-9,4-5-5,21-7-3,14-6 0,23-9-4,28-14 16,28-7-1,36-15-8,32-23 1,36-15-9,26-13 0,20-14-1,16-17-17,11-7-9,-1 0-21,-9 5 27,-33 17-7,-34 19-17,-50 13 16,-47 11-75,-43 10-316</inkml:trace>
  <inkml:trace contextRef="#ctx0" brushRef="#br0" timeOffset="2025.6207">2196 4003 786,'0'0'2,"0"0"30,0 0-8,0 0 9,0 0-22,0 0-11,-10-16-5,10 28-6,0 9 11,0 9-1,0 5 2,-3 4 0,3 3-1,0-1 2,0 2 1,13-4 1,9-3-3,17-2 0,13-10 1,28-10 0,36-14 7,30-2 9,39-30-14,22-13-2,13-15-1,8-11-1,-6-11 0,-12-9-7,-22 1-14,-25 5 2,-36 12-5,-32 14-25,-38 14-23,-27 14-113,-20 9-18</inkml:trace>
  <inkml:trace contextRef="#ctx0" brushRef="#br0" timeOffset="3411.4076">8451 1506 609,'0'0'95,"0"0"-61,0 0-11,0 0-7,-114 0 4,69 15-6,-14 3 2,-10 3-8,-7 6-1,-6 3-3,-6 0 4,4 3-5,-4-3-1,6-2-1,12-6-1,15-2 1,19-1-1,15-4-13,15-3-73,6-8-193</inkml:trace>
  <inkml:trace contextRef="#ctx0" brushRef="#br0" timeOffset="3936.7392">8474 1495 466,'0'0'115,"0"0"-4,0 0-62,0 0-6,0 0-13,0 0-8,0-11-11,0 11-4,0 0-1,9 0-4,15 0-2,11 5 1,12 12 1,13 7-2,9 5 6,8 6-6,8 5 2,9 3 0,0 1-3,7 1 1,-7-3 0,-11-8 0,-8-4 0,-18-7 0,-23-8-17,-14-5-19,-14-3-9,-6-6 11,0 1-28,-15-2-137,-12 0-282</inkml:trace>
  <inkml:trace contextRef="#ctx0" brushRef="#br0" timeOffset="4949.3594">7436 1852 463,'0'0'138,"0"0"-68,0 0-11,0 0-22,0 0-12,0 0-9,9-14-4,-9 14-12,3 0 0,0 7 0,0 12 4,0 11 0,-1 9 7,-2 11 12,0 6-14,0 7 0,0 4 3,0 2-4,0 1-3,7-1-3,0-3-2,-4-3 5,-2-8 3,-1-6-4,0 1 3,-1-4-6,-9 0 0,-2-4 1,-5-3 1,4-3-2,1-3-1,-1-6 2,0-3-2,6-4 0,0-6 1,4-3-1,-3-3 0,6 0 0,-4-4 3,4-1-3,0-1 0,0-2-2,0 0 2,0 0 4,0 0-3,0 0 4,0 0-1,0 0-4,0 0 2,0 0 3,0 0-3,0 0 1,0 0-2,0 0-1,0 0 0,0 0-1,0 0 1,0 2-1,0 4-4,16 2 5,2 3 0,7 2 0,8 3 1,-1 1-1,9 4 0,8 1-1,8 1 1,1 3 3,7-1-3,3 1-2,0 3 2,7-3 3,0 1-3,2-3 0,-2 1 0,-4-6 0,-8 0 0,-5-2-1,-10-3 1,-5 1-5,-10-5 1,-8-3-7,-8-2-18,-11 2-15,-6-6-20,0-1-295</inkml:trace>
  <inkml:trace contextRef="#ctx0" brushRef="#br0" timeOffset="6081.035">9372 1990 311,'0'0'89,"0"0"69,0 0-66,0 0-23,0 0-27,0 0-2,24-43-19,-21 40-1,3 1-12,-4-1 19,4 1-24,-2 1 6,0-1-7,1-1 3,-2 2-3,0-1 1,-3 2 5,3-1 1,-3 1 0,0 0-3,0 0-4,2 0-1,2 0-2,0 3-2,2 9 0,0 2 2,0 8 0,-3 5-2,-2 5 0,-1 7 3,0 3 0,0 4 0,0 3 3,-3 6 0,-4 1-3,4-3 1,-3 1-1,-1-4 1,1-5 0,3-3-1,0-3 0,3-3 1,0-4-1,0-3 0,0-6-1,0-4-5,0-2 0,0-4 0,0-3 6,0 0-2,0-6 0,3 2 0,2-3-3,3 1 4,-5-4 0,0 0 1,0 0 0,-2 2 0,1-2 0,-2 0 0,0 1 0,0 1-2,0 2-11,0 1 8,0 3 1,0-1 4,-3 3 0,0 0 0,-7 2 0,-2 3 0,-5 5-1,-8 5 2,-16 4-1,-3 3 0,-5 7 2,-9 1-2,-1 3 0,4-1 1,0-3-1,3-5 0,3-3 0,7-5 0,0-5 0,6-1-1,2-5 2,7-2-1,4-1 0,6-1 0,2-1 0,0 4 0,5-3 0,-5 3 0,-2-2 0,-2-3 1,-4 4-1,4-4-1,0-1-11,1-4-11,6-2-7,3-2-41,6-2-112</inkml:trace>
  <inkml:trace contextRef="#ctx0" brushRef="#br0" timeOffset="6689.2151">8480 1818 313,'0'0'135,"0"0"-15,0 0-53,0 0-31,0 0-17,0 0-9,-36 15 29,5-1-11,-9 3-3,-5 3-7,-7 6-9,-8 1-6,2 3 3,-3 0-6,3-1 1,9-1-1,10-2 0,9-4 0,8-3-4,12-2-28,10-3-50,0-4-154</inkml:trace>
  <inkml:trace contextRef="#ctx0" brushRef="#br0" timeOffset="7207.0486">8838 2283 232,'0'0'479,"0"0"-402,0 0-40,0 0 4,0 0-34,0 0-7,-13-28-9,13 32 4,3 10 3,7 9 2,-7 7 0,0 10 2,-3 10 3,0 5 3,0 4-3,-6-1 9,6 0-11,0 0 2,0-2-5,0-7 0,3-5-24,6-13-8,-6-10-245</inkml:trace>
  <inkml:trace contextRef="#ctx0" brushRef="#br0" timeOffset="7694.4496">7542 2877 595,'0'0'104,"0"0"-84,0 0 8,0 0 12,106 14-21,-63 3-11,-1 3 5,6 2 0,-2 3-2,0 0-7,-1-2 1,7-1-3,0 0-1,0-5 0,6-1-1,-2-3-14,-11-10-154</inkml:trace>
  <inkml:trace contextRef="#ctx0" brushRef="#br0" timeOffset="8271.7864">9396 1953 463,'0'0'174,"0"0"-109,0 0-13,0 0 10,0 0-16,0 0-26,94-20-9,-39 3-1,7-1-4,9-3-5,5-4 1,-5-3-1,0-2-1,-10-1-6,-12-1-76,-10 0-251</inkml:trace>
  <inkml:trace contextRef="#ctx0" brushRef="#br0" timeOffset="8917.3674">9645 1660 515,'0'0'123,"0"0"-81,0 0-7,0 0-25,-79-14-3,51 14-3,0 6 0,-1 10 6,-4 4 11,0 2-6,-2 6-5,1 5 0,2 1 4,4 1-4,2-1 2,7-2-3,2-1-4,9-4 2,3-2-5,5-4-2,0 0 0,3-4 4,14-2-2,15-1 0,10-6-2,13-4-8,2-4-66,4 0-242</inkml:trace>
  <inkml:trace contextRef="#ctx0" brushRef="#br0" timeOffset="9381.6423">9984 1426 607,'0'0'102,"0"0"-89,0 0 9,0 0 20,0 0-16,28 72-5,-25-44-14,-3 8 1,0 3-6,0 1 4,0 2-6,0-4-3,0-6-82,0-8-366</inkml:trace>
  <inkml:trace contextRef="#ctx0" brushRef="#br0" timeOffset="9735.197">10027 1601 275,'0'0'366,"0"0"-276,0 0-60,0 0-4,0 0-25,0 0 0,58-70 1,-36 65-1,7 0-1,1-2 0,-4-1 0,0-3 2,-7-2 6,-4 1 3,0-2 5,-3-1 9,-8 2-14,-1 2 29,-1 3 0,-2 5-12,1 3-5,0 0-14,2 6-9,0 16-9,4 8 8,2 10 1,7 7 0,4 3 0,2 3 0,2 0 0,-6-2-49,-4-6-80,-5-4-559</inkml:trace>
  <inkml:trace contextRef="#ctx0" brushRef="#br0" timeOffset="10461.2163">9445 2762 526,'0'0'181,"0"0"-141,0 0-32,-82 7-6,54 13 8,-5 6-4,4 1 0,6 4 6,4 1-2,4-3 3,10 0 1,-1 0-6,6-6-4,0 0-1,0-6 0,11-2 2,9-5-4,13-6-1,5-4-17,12 0-110,5-13-383</inkml:trace>
  <inkml:trace contextRef="#ctx0" brushRef="#br0" timeOffset="10829.5446">9487 3132 645,'0'0'134,"0"0"-89,0 0-45,0 0-4,0 0 4,0 0 0,45 66 1,-20-43-1,8 0 0,4-1 1,2 1 1,3-3-2,-2 1-53,0-3-173</inkml:trace>
  <inkml:trace contextRef="#ctx0" brushRef="#br0" timeOffset="11100.8121">10012 3427 286,'0'0'615,"0"0"-546,0 0-49,0 0-20,0 0-3,-6 73 3,6-25 3,0 6-3,0-4 1,0-1 1,0-4 0,0-6-2,-3-3-46,-6-9-64,-1-9-180</inkml:trace>
  <inkml:trace contextRef="#ctx0" brushRef="#br0" timeOffset="11407.6126">9990 3737 723,'0'0'56,"0"0"-1,0 0-3,0 0 4,0 0-37,0 0-16,66-36-1,-34 28-1,-2 2-1,1-7 0,2-4 0,-3-2 0,-2-7 3,-1 1 6,-6 5 6,-6 6 5,-6 7 17,-3 7-10,-6 0-23,2 14-4,3 14-7,-5 12 5,0 4 2,0 4 8,-7-2-8,1-1 2,6 0-2,-3-2-38,3-7-53,-3-13-175</inkml:trace>
  <inkml:trace contextRef="#ctx0" brushRef="#br0" timeOffset="12193.9336">8783 3280 242,'0'0'484,"0"0"-404,0 0-36,0 0 8,-94-45-30,64 45-14,-6 9-1,-6 13 3,5 3-2,6 5 1,1 4-7,8-1 2,3 4-3,10 0 0,7-1-1,2-3 0,10-4 0,20-8 0,12-10-7,13-8-54,3-3-45,-4-3-343</inkml:trace>
  <inkml:trace contextRef="#ctx0" brushRef="#br0" timeOffset="12561.099">8564 3690 370,'0'0'317,"0"0"-215,0 0-48,0 0-11,0 0-12,0 0-17,10-42-14,-10 51-6,-6 15-2,-10 8 8,-2 10-1,0 5 3,-8 9-4,7 2 4,3-1-3,2 0 1,4 0-1,1-7-41,3-5-64,3-14-348</inkml:trace>
  <inkml:trace contextRef="#ctx0" brushRef="#br0" timeOffset="12921.4339">8266 4394 917,'0'0'33,"0"0"-33,0 0-10,0 0 10,0 0 16,-7 98-3,7-54-11,0 4 1,0 1-3,0 3 0,-4-5-20,-5-11-61,-4-15-198</inkml:trace>
  <inkml:trace contextRef="#ctx0" brushRef="#br0" timeOffset="13190.484">8298 4600 821,'0'0'13,"0"0"-5,0 0 18,0 0 9,101-35-33,-69 27 1,0 1-2,-6-2 0,-2 3 22,-5 4 8,-9 2-6,3 0-11,-6 9-14,-5 19 5,2 6 16,-4 8-2,0 0-14,0 0-1,-10-6-4,-4-11 0,4-11-56,-2-14-98,3-14-543</inkml:trace>
  <inkml:trace contextRef="#ctx0" brushRef="#br0" timeOffset="13889.9387">6924 3178 448,'0'0'140,"0"0"-65,0 0-23,0 0-3,0 0-7,98-54-9,-53 36-7,8-1 15,5-1-32,3 3-2,-3 0-4,-7-1-2,-13 4-1,-9 1-8,-8 3-54,-6 2-50,-9 1-273</inkml:trace>
  <inkml:trace contextRef="#ctx0" brushRef="#br0" timeOffset="14467.1923">7470 2900 525,'0'0'118,"0"0"-59,0 0 44,0 0-3,0 0-70,-84-51-19,64 51-10,-3 7-1,1 12 1,-4 8-2,3 5 2,-3 2-1,9 1 1,5 0 3,6-4-3,6-2 3,0-4-4,9-6 3,16-2 0,11-7 1,4-4 3,5-6-7,1 0-17,-4-2-59,-7-12-59,-6-8-323</inkml:trace>
  <inkml:trace contextRef="#ctx0" brushRef="#br0" timeOffset="14916.8733">6476 3188 134,'0'0'714,"0"0"-654,0 0-60,0 0-1,0 0 1,-5 94 6,5-51 0,0 2-3,5-6 0,2-3-3,-4-10-36,3-6-114</inkml:trace>
  <inkml:trace contextRef="#ctx0" brushRef="#br0" timeOffset="15157.1988">6571 3316 721,'0'0'66,"0"0"-15,0 0-10,0 0-24,0 0-11,88-65 2,-46 52 0,-5 6 6,-10 3 14,-7 4-10,-10 0-13,-7 19-5,-3 15 3,-3 5 23,-17 6-19,-2 0-5,1-7-2,9-5-9,6-13-86,6-14-140</inkml:trace>
  <inkml:trace contextRef="#ctx0" brushRef="#br0" timeOffset="15838.1702">7506 1685 441,'0'0'180,"0"0"-68,0 0-43,0 0-31,0 0 2,0 0-27,-30-55-1,8 52-1,-1 3 0,1 0 4,-8 0-10,-1 17 1,-6 8 5,4 8-5,0 4-2,8 1-1,8-1-2,13-4-1,4-5 1,8-2-1,24-7 0,10-3 4,6-8-4,16-6-16,0-2-55,0-10-37,-7-16-403</inkml:trace>
  <inkml:trace contextRef="#ctx0" brushRef="#br0" timeOffset="16237.4409">7204 1451 602,'0'0'57,"0"0"-53,0 0 45,0 0 15,0 0-40,0 0-15,74 86 3,-55-72-9,2-3-3,-10-2-3,-4 1-37,-7-7-171</inkml:trace>
  <inkml:trace contextRef="#ctx0" brushRef="#br0" timeOffset="16574.934">6438 1003 370,'0'0'72,"0"0"37,0 0-40,0 0-31,0 0-29,0 0-3,51 7 1,-38 15 24,-4 5 5,2 4-8,-1 2-12,2 4-6,-2 0-5,4 5-5,-8-1 0,0-2-1,0-5-98,-2-9-312</inkml:trace>
  <inkml:trace contextRef="#ctx0" brushRef="#br0" timeOffset="16867.0609">6590 1112 745,'0'0'48,"0"0"-8,0 0-9,0 0-6,0 0-25,69-80 1,-41 74 0,2-5-1,0 2-1,-5 1 1,-2-1 2,-7 1-1,-4 3-1,-6 2 0,-1 3 0,-3 0 0,3 0-7,-2 17 4,0 8-6,3 4 7,0 5 2,1 3 0,8 5 1,11 5-1,11-1-51,9-2-257</inkml:trace>
  <inkml:trace contextRef="#ctx0" brushRef="#br0" timeOffset="17481.7924">8549 1252 536,'0'0'101,"0"0"-74,-107 50 6,68-13-7,9 4-8,7-4-12,10-6 2,9-2 13,4-6-3,4-2-10,15-5-2,11-5-1,6-4 1,5-6-1,6-1-5,-2-1-59,-2-17-239</inkml:trace>
  <inkml:trace contextRef="#ctx0" brushRef="#br0" timeOffset="17745.9975">8571 897 577,'0'0'122,"0"0"-58,0 0-42,0 0-12,0 0 0,0 0 16,0 63-18,0-33 3,-3 5-9,-10-4-1,0 3 0,3-7-1,3-6-46,7-8-155</inkml:trace>
  <inkml:trace contextRef="#ctx0" brushRef="#br0" timeOffset="18051.884">8486 473 416,'0'0'42,"0"0"128,0 0-105,0 0 13,0 0-49,0 0-29,-6-17-6,3 34 1,0 7 5,0 5 2,-5 5-1,0 2-1,-6 3 0,1 2 0,4-2-24,3-8-155,6-6-386</inkml:trace>
  <inkml:trace contextRef="#ctx0" brushRef="#br0" timeOffset="18427.6678">8461 678 685,'0'0'83,"0"0"-22,0 0-4,0 0-3,0 0-40,0 0-14,-17-35-3,24 34 1,13-1 2,-2-3 0,6 0-1,-3-2 1,3-4 1,-1-2-1,0-1 0,-4 1 1,-6-3 0,0 3-1,-6 1 0,-7 7 3,0 1-1,0 4 0,0 0-2,0 0-2,0 12-9,-3 11 5,-7 2 5,0 3 1,7 4 0,3 0 0,0 2 0,0 0 0,10 0 0,3 0-21,5-1-50,0-6-33,3-5-285</inkml:trace>
  <inkml:trace contextRef="#ctx0" brushRef="#br0" timeOffset="19730.7734">4638 2152 666,'0'0'3,"0"0"29,-121-60-11,63 46 10,-17 4 0,-8 5-6,-16 5-12,-11 0-7,-8 14 2,-4 15 9,1 13-8,2 11 1,11 10-10,14 12 2,3 12-2,17 7 0,14 3 0,15 2 0,17-6 0,19-4-1,9-6 1,12-7-3,30-8 3,19-2 2,21-9-2,25-3 0,14-6 5,18-14-3,9-15 3,2-16 3,-1-4-7,-7-29 22,-6-10-2,-8-6 8,-7-6-13,-11-7 6,-9-10-11,1-14-4,-11-9-2,-8-9-3,-11-11 2,-24-11-2,-21-2 0,-21 0-1,-12 7 3,-39 14-4,-25 9-3,-14 17 2,-20 14-4,-8 20-12,-9 17 2,-10 17-15,4 10-10,11 11-12,28 14-38,43-2-239</inkml:trace>
  <inkml:trace contextRef="#ctx0" brushRef="#br0" timeOffset="20758.1595">9942 1140 302,'0'0'93,"0"0"-21,0 0 53,0 0-33,3-81-40,-9 70-21,-9 2-5,-3 1-6,-17 4-12,-9 4-1,-11 0 1,-9 0-1,-11 15 2,-10 4 5,-6 4 2,-6 3-9,3 4-2,6 4-3,6 1 5,12 3-3,-2 6-2,10 9 2,4 8-4,9 2 0,11 4-1,8 2 1,2 0 0,3 4 0,7 2-1,5-5 1,12-5 0,1-4-1,17-6 0,14-6 2,9 2 1,8-1-1,9-3 1,10-2 3,2-6 5,8-3-3,5-8-5,3-7 8,9-8-8,6-9 1,7-4-1,4 0 1,2-10 6,2-12 1,0-9-1,10-3-4,-10-10-5,3-6 3,-8-4-2,-15-5 1,-11-3 1,-15 2-2,-14-1 9,-19 1 3,-11-3-4,-4 0 8,-12 0 8,-6 0-18,-3 1 1,-20-2 6,-18-3-6,-21-2-8,-15 2 0,-18 4-1,-13 10 0,-12 13 1,-3 9-5,-8 12-2,-15 14-50,-11 5 2,-14 18-50,-7 16-99</inkml:trace>
  <inkml:trace contextRef="#ctx0" brushRef="#br0" timeOffset="24456.5956">8951 1906 479,'0'0'59,"0"0"41,0 0-71,0 0 18,0 0-19,0 0-9,32-68 11,-25 54-11,-1 3 0,-3 0-1,1 1-1,3 0-9,3-1 3,-1 0-5,3 0-3,3-2-1,3-1 2,-1-1-2,3 0 3,1 0-1,0 1-3,1 0 4,1 2 1,2-1 1,-2 2-3,3 2 0,1-1 0,-1 0-3,3 0 1,-3 0-2,1 1 0,-2-1 0,-3 2 2,-1 3-2,-3 1 1,-1 2-1,2 2 0,0 0 0,5 0 0,-2 4 0,1 5-1,-2 4 1,1 2 0,-1 2-2,0 0 2,1 2-1,-3 2 1,4 0-1,-4 2 1,1 1 0,-4 0 0,0 1 0,1-1 0,-2 2 0,-5-1-1,4 2 1,-4-1 0,-1 1-1,-3 2 1,1 0 0,1 0-2,-2-2 2,-3 3 0,-3 0-1,0 1 1,0 0-4,0-1 4,0 1-1,-3 1 1,-3-1-1,-5 1 1,4 1 0,-2-1-1,-1 2 2,1 0-2,-1 3 2,-1-3-2,2-4 2,-3-2-2,0-8 1,3 0 0,0-4 0,-1 1 0,1 0 1,-1 0 0,-1-2-1,2 1 0,-3 0-2,-2 1 2,4 2 1,-6 1-1,0 2 0,-1 1-1,2 1 1,-6 0 0,6 0 0,-1-4 0,-1 4 1,1-3 2,1-3-3,-3 0 0,-1 0 0,0-3 6,-1-1-6,-4-1 2,3-1-1,-7 0 0,4-1-1,-2-1 0,0 0 2,-1-2-2,-1-1 0,2-2 0,-4 3 4,5-2-3,-2 1-1,-1 1 0,-2 1 1,-2-2-1,3 0 0,2-4-1,-3 0 1,2 0 2,-2-3-2,1 0 0,-3 0 0,-1-9 0,1-4 1,-1-2 2,3-5 3,-2-4 24,1-2-10,1-2 14,-3-3 17,5-2-22,1-6-2,2-3-16,4-5 6,3-7-6,-3-4-6,3-3 4,-6-1-7,5-5 0,4-2 4,1-1-3,11 0-2,3 7 4,5 0-5,19 5 1,2 1-1,9 2 0,1 7 1,0 6 0,-4 5-1,1 5 0,-3 6 0,-3 4 0,10 2 0,-1 1 1,3 2-1,3 3 0,1-1 0,-5-1 0,-5 2 0,-1 1-1,-2 0 1,-5 1-1,-1 0 0,-5 4-1,-3 0-1,4-1 2,-5 5 0,9-5-2,1 6-5,-1 1 3,5 2-1,3 0 2,-6 0-1,1 0 4,1 0-5,-5 4 1,0-1 1,-1 0 4,1 1-4,-3-1 2,6 1 1,-1 1-2,1 0-2,-1-1 0,5 2 4,-6-1-6,-2 3-3,2 1 5,-6 2-1,-1 0-1,2 1-7,-6 2 1,-4-1 3,1 1 2,1 0 4,-2 2-2,-4 2 4,4 1 1,-1-2 0,-2 3-1,1 2 1,0-1 1,0 2 0,-1 0-2,0 4 1,-2-1 1,-1 1-1,-1 1-1,-1 0 2,2 1-1,-2 2-2,3-2 2,-1 0-2,3 1 3,0 1 0,0-2 0,0 6 0,-2-1-1,0 0 1,-4-2 0,0-3 0,0-1 0,0-3 0,-3 0 0,-5-5 0,-1 2-1,3-3 1,0 1-1,-1-2 1,2 1-2,-1-2 2,0 2 0,3 0 0,-6-1 0,2 1 0,-3-4-1,1 0 2,-2 1-2,-1-1 1,0-1 0,-3 1 0,3 1 0,-4-2 0,2 2 0,1-4-1,-2 2 1,-2 0 0,1 0 0,-3 2-4,-5-2-6,3 3 3,-7 2-1,3-1-16,2 1 6,-6-4-1,5 2-2,2-2 1,0-1 7,-2-2 1,1-1 3,1-2 6,-3 1-5,1-2 2,2-2 5,-5 0-2,9-3 4,-6 2-1,5 1 0,-3-3 0,2 2 0,-2 0 0,-1-1 0,-4-1 0,2 2 0,-1-2 2,3-1-2,-1-2 0,3 0 1,-6 0 0,2 0 1,-2 0 5,2-10 3,2 3-1,-2-5 9,4 0-5,2-1 11,-1 1-9,7 1-9,-2-2 13,0-1-3,2-1-2,-2-2 2,-4-2 8,2-2-1,-9-4-4,3-5-6,-3-5 12,4-3-11,-2-7-7,6-5 2,2-3 4,2-5-8,3-3-4,3 0 2,2-6-3,3-1 0,3 3 0,0 6 1,0 9-1,15 3 0,15 2-1,5 6 1,11 1 0,2 1-1,5 3 0,-4 0-16,-7 3 3,-1-2 2,-2 0-9,-3 0 1,-6 1 12,-1-2-4,-3-1-9,-11 3 2,3 3 17,-9 4-1,-1 7 2,3 4 1,-2 1-1,9 6-5,0 3 3,9 0 1,1 4-3,5 0-7,0 0 3,3 0-1,-1 0-1,4 5 6,3 7 4,1-1-5,-1 4 1,4 0 1,5 0-8,1-1 11,-2 0-6,0-1 1,-4-1 2,-6 2 1,-6-2 3,-4 1 0,-4-1-1,1 4 0,-4 1 1,-1 0 0,0 3-1,-1 1 1,0 2 0,-3 2 0,4 3 0,-6 1 0,7 3 0,-6 0 0,2 3 0,-4-2 0,-1 1 0,2-2 1,-3-1-2,0-2 2,-4 0-2,-5 1 1,0 3 0,-4 1 0,0 5 1,0 0-2,-10-2 1,-7-1-2,-5-2 2,-2 1 0,-1-5-2,5 0 0,-5 0 4,5-1 0,-2 2-2,1-1 0,3 1 0,-6-1-2,-2 0 2,-3-1-5,-3-2-15,2-3-23,0-4-42,2-4-32,6-4-86,-5-7 70</inkml:trace>
  <inkml:trace contextRef="#ctx0" brushRef="#br0" timeOffset="26420.6213">13875 2680 579,'0'0'105,"0"0"-58,0 0-6,0 0-40,0 0 1,0 0-2,0 0 22,-58 92 8,43-64-10,4-3-2,7-3-12,2-6 15,2-4-5,0-3-8,17-4 11,14-3-2,14-2 5,14-2-11,15-16-7,0-7-3,10-8 0,2-3-1,2-3 0,3-5 0,-4 1 0,-16-3-6,-12 0-26,-13-1-18,-18 2-25,-11 4-94,-11 7-226</inkml:trace>
  <inkml:trace contextRef="#ctx0" brushRef="#br0" timeOffset="27051.3016">13736 3743 730,'0'0'3,"0"0"2,-72 94 21,46-51-3,0 0-2,13-5-20,12-7 3,1-6-1,8-8 7,20-4 7,15-9 9,14-4 21,15 0-20,15-9-8,2-10-12,-1-5-5,-4-5-2,-3-7 0,-7-6-49,-2-2-95,-8-6-417</inkml:trace>
  <inkml:trace contextRef="#ctx0" brushRef="#br0" timeOffset="30615.9426">16414 1528 610,'0'0'448,"0"0"-448,-85 96-8,49-37 5,8 1 3,1-4 3,6-8-3,0-11-3,5-11 0,9-14-27,5-12 1,2-6 29,0-29 8,17-18-8,12-15-1,10-15 0,-1-5 1,4-7 3,3-5-2,1-1 0,-1 0 4,-5 14-4,-8 21 0,-12 25 17,-8 19 40,-7 18-31,4 4-27,0 21-20,7 18 13,1 21-2,-6 13 6,-3 14 3,-5 0-1,-3-2 1,0-8 0,0-9-1,-2-7-61,-7-9-17,-2-15-90</inkml:trace>
  <inkml:trace contextRef="#ctx0" brushRef="#br0" timeOffset="30788.1993">16284 1632 890,'0'0'11,"0"0"1,0 0-12,104-73-1,-31 53 0,7-1-10,-2-5-69,-3-7-70,-8-4-260</inkml:trace>
  <inkml:trace contextRef="#ctx0" brushRef="#br0" timeOffset="30969.4398">16941 1185 337,'0'0'333,"0"0"-189,0 0-66,0 0 1,0 0-75,0 0-1,-16 24 3,7 22 20,1 5 10,5-1-21,3 0-1,0-3-10,7-2-1,0 2 1,0-3-4,0-3-91,-1-13-74</inkml:trace>
  <inkml:trace contextRef="#ctx0" brushRef="#br0" timeOffset="31290.843">17258 1140 694,'0'0'174,"0"0"-106,0 0-42,0 0-26,0 0-12,0 79 12,0-18 6,-5 3 0,-1-2-4,1-5 0,-1-6 3,-3-6-5,-1-8-64,2-13-126</inkml:trace>
  <inkml:trace contextRef="#ctx0" brushRef="#br0" timeOffset="31602.8574">17529 1171 857,'0'0'68,"0"0"-42,0 0-5,0 0-21,0 0-6,0 0-4,-12 39 10,-13-6 3,-6 1 0,-4-3-2,-5-2-1,2-5-7,4-4-27,6-7-15,9-5-2,8-5 30,8-2 15,3 1 5,0-1-5,0 2-14,14 4 20,7 0-1,9 1-3,2-1-26,4-2-147,0-3-284</inkml:trace>
  <inkml:trace contextRef="#ctx0" brushRef="#br0" timeOffset="32151.4645">17661 1458 877,'0'0'53,"0"0"-12,0 0-6,0 0-27,0 0-8,0 0 0,104-53 0,-79 39-1,-5-4-6,-2-5-10,-11 0 12,-4-8 4,-3 1-1,-3 2 2,-18 4 2,-3 14 18,-6 8-6,-7 2 6,2 27-14,-7 10-6,6 10 4,5-1-1,13 0-3,12-6 0,6-3 0,0-1-8,12-3-31,18-3-24,8-1-34,8-4 9,-1-6 13,1-7 40,-8-7 35,-8-3 54,-2-2 20,-7 0-21,-5 0-10,1-8 10,-9 1-28,2 0-10,-2-3-4,0-4-2,3 0-8,-1-5 0,2-2-1,2 4 0,2 1 0,-2 8 0,3 6 0,-1 2 1,2 0 3,2 5-1,-3 12-2,0 4-1,-4 2-1,1-4-2,-1 0-18,4-8-96,3-5-145</inkml:trace>
  <inkml:trace contextRef="#ctx0" brushRef="#br0" timeOffset="32429.4958">18420 1548 825,'0'0'81,"0"0"-15,0 0-20,0 0-24,61-76-18,-34 57-4,0-3 0,-4-1-9,-10 0-6,-10 4 3,-3 2 9,-6 4 1,-20 7-7,-7 6 9,-2 0 0,-6 14 1,8 15 5,5 6-2,12 2-2,12 0-2,4-1 0,30-4 1,27-8 1,24-5-2,16-11-51,7-8-105,12 0-529</inkml:trace>
  <inkml:trace contextRef="#ctx0" brushRef="#br0" timeOffset="32960.69">20535 1040 703,'0'0'95,"0"0"-57,0 0 22,0 0-13,0 0-24,0 0-19,-19-22-4,-22 36-3,-20 13 3,-11 6 5,-2 9-2,10 4 15,16 3-16,18-1 9,18-3-7,12-4 4,11-2-2,29-3-1,15-9 5,14-3-6,4-9-4,4-8-16,-3-7-66,0 0-124</inkml:trace>
  <inkml:trace contextRef="#ctx0" brushRef="#br0" timeOffset="33247.7395">20992 1192 836,'0'0'54,"0"0"15,0 0-12,0 0-8,0 0-49,0 0-7,90-7 7,-36 7 3,2 0-3,-1 0-9,0 2-58,-3-2-32,-3 0-112</inkml:trace>
  <inkml:trace contextRef="#ctx0" brushRef="#br0" timeOffset="33449.2221">20958 1460 681,'0'0'84,"0"0"-21,0 0 2,0 0-28,0 0 8,0 0-1,104 44-8,-33-44-17,5 0-18,1 0-1,1-10-86,10-11-99</inkml:trace>
  <inkml:trace contextRef="#ctx0" brushRef="#br0" timeOffset="33727.1226">22235 1117 870,'0'0'50,"0"0"-29,0 0 2,-98 0-15,56 27-3,-4 13 1,3 7 2,7 6-3,8-2 15,8-3-15,8-6 0,11-7-4,1-6 0,10-3 1,17-7 7,15-6-9,11-9-18,8-4-44,4 0-95,2-19-622</inkml:trace>
  <inkml:trace contextRef="#ctx0" brushRef="#br0" timeOffset="33967.2839">22387 1388 842,'0'0'83,"0"0"-26,0 0-27,0 0-30,109 0-4,-57-1 4,8 1 0,8 0 0,4-2-13,3-5-37,1-4-75,-1-7-357</inkml:trace>
  <inkml:trace contextRef="#ctx0" brushRef="#br0" timeOffset="35339.9686">23522 1172 368,'0'0'181,"0"0"-133,0 0-37,0 0 12,-87 58 25,55-12-25,5 0-6,3 2 4,11-4-1,12-2-8,1-4-5,10-1-1,13-4-2,13-6 3,6-5-3,6-9-4,1-9-88,1-4-331</inkml:trace>
  <inkml:trace contextRef="#ctx0" brushRef="#br0" timeOffset="36592.315">22079 587 590,'0'0'33,"0"0"23,0 0 10,34 100-16,-33-62-31,-1 3-6,0-2-3,0-1 0,-9-4-7,-1-5 2,-2-4-5,2-8-25,1-12-146</inkml:trace>
  <inkml:trace contextRef="#ctx0" brushRef="#br0" timeOffset="36929.5274">21889 169 800,'0'0'0,"0"0"66,0 0-19,0 0-4,0 0-43,0 0-15,11 21 14,-2 20 0,1 5 2,-3 1 0,1 1 0,-2-2-1,-3 0-13,0-7-73,7-8-71,5-14-529</inkml:trace>
  <inkml:trace contextRef="#ctx0" brushRef="#br0" timeOffset="37146.9033">22062 447 556,'0'0'124,"15"-73"-36,-6 39-10,3 7-23,4 5-19,4 4-17,-1 5-1,2 1-7,0 5-4,-4 2-3,-4 5-3,-4 0 0,-2 8-1,5 14-1,-3 9 1,0 7 0,0 5-1,1 7 1,-1 3 0,1 2 0,-2-9-72,-5-9-171</inkml:trace>
  <inkml:trace contextRef="#ctx0" brushRef="#br0" timeOffset="37687.9383">20478 580 804,'0'0'38,"0"0"6,0 0-44,0 0-2,0 0-5,-8 76 4,-2-31 3,-2 0 3,2 2-1,1-5-2,9-5-5,0-13-90,6-14-392</inkml:trace>
  <inkml:trace contextRef="#ctx0" brushRef="#br0" timeOffset="38010.0733">20320 115 806,'0'0'0,"0"0"44,0 0-3,0 0 13,0 0-54,0 0-19,-1 12 18,1 30 1,-5 2 0,1 3 0,1-2 0,0-3-28,1-4-59,2-8-73,0-12-328</inkml:trace>
  <inkml:trace contextRef="#ctx0" brushRef="#br0" timeOffset="38218.6286">20383 357 428,'0'0'146,"0"0"-36,64-91-52,-37 64-13,-2 4-11,-1 6 7,-8 8 12,-5 1-16,-5 5-10,-3 3-20,-1 0-7,2 15-2,-1 10 2,-2 8-1,-1 6-1,0 0 2,0 3 2,0-1-2,0 2-9,0-7-109,0-8-239</inkml:trace>
  <inkml:trace contextRef="#ctx0" brushRef="#br0" timeOffset="38676.793">19452 1211 754,'0'0'52,"0"0"-37,85 0 7,-35 0 24,7 0-20,7 0-21,5 0-4,1 0 0,-4 2-1,-9-2-49,-14 0-139</inkml:trace>
  <inkml:trace contextRef="#ctx0" brushRef="#br0" timeOffset="39080.4535">19275 981 736,'0'0'77,"0"0"-31,0 0 16,0 0-25,0 0-31,0 0-4,-51 7-4,9 27 4,0 5-2,3 5 0,8 6 6,6 1-4,15-2 1,5-3-1,5-11-1,15-8-1,18-14 4,9-6-1,0-7-3,7-2 0,-10-20-81,-9-4-104</inkml:trace>
  <inkml:trace contextRef="#ctx0" brushRef="#br0" timeOffset="39530.4424">18520 934 919,'0'0'34,"0"0"-34,0 0-6,0 0-8,0 0 14,-5 81 0,13-50 3,-5-1-3,1 1 3,-4 0-3,0-5-45,0-3-25,0-11-1,0-5 27,0-7 44,0 0 28,5-10 23,4-9-36,7 0-6,5-5 5,3-1-4,4-3-3,1 1 3,0 0 12,0 5 28,-6 6-18,-7 6-11,-6 7 10,-6 3-21,1 0-10,-1 13-2,-1 8 1,-3 4 1,0 5 0,0 0 1,-6 1 2,-6 0-3,-2-1-50,1-7-95,0-7-410</inkml:trace>
  <inkml:trace contextRef="#ctx0" brushRef="#br0" timeOffset="39672.6013">18734 1301 331,'0'0'0,"0"0"-189</inkml:trace>
  <inkml:trace contextRef="#ctx0" brushRef="#br0" timeOffset="40032.7386">18734 1301 482,'16'14'207,"-13"-14"-115,-3 0-48,3 0-21,4 0-8,3 0 3,7 0 4,5 0-1,2 0-12,0 0-2,-5 0-2,1 0-4,-8 0 3,-1 0-4,-5 0 0,0 12-4,-6 5 3,0 6-7,0 8 7,-16 2 0,-9 3 2,-2-3 0,2-1 3,-1-2-4,10-5 0,-2-2 0,9-3 1,4-6 0,5-2-1,0-2 0,0 0 3,21-6 3,15-1 0,10-3 0,14 0-6,7-3 0,11-12-21,1-6-91,12-6-444</inkml:trace>
  <inkml:trace contextRef="#ctx0" brushRef="#br0" timeOffset="41038.5766">19204 1626 507,'0'0'118,"0"0"-71,0 0 14,0 0-21,85 21-24,-69 11-2,-5 8-3,-9 10 2,-2 5-4,-9 1-3,-17-6-1,-5-2-2,-10-9-1,-18-3 2,-15-8-1,-23-5 1,-11-9 4,-12-6-5,-15-3-2,-14-3 3,-15-2 7,0 0 20,1 0-24,13 0-7,17 0-1,30 0 0,34 0-52,39 0-213</inkml:trace>
  <inkml:trace contextRef="#ctx0" brushRef="#br0" timeOffset="41738.233">23663 1219 792,'0'0'11,"0"0"76,0 0-39,0 0-48,0 0-14,0 0 12,3 108 2,-11-59 0,-1-1 4,-1-2-3,2-2-1,-1-1-3,1-4-5,3-5-72,5-8-31,0-13-250</inkml:trace>
  <inkml:trace contextRef="#ctx0" brushRef="#br0" timeOffset="41961.0713">23653 1654 142,'0'0'298,"0"0"-61,40-85-110,-25 51-75,2 1 14,4 6-24,0-2-15,2 5 0,-1 4 10,-5 5 4,-3 6-4,-8 5-8,0 1 8,-6 3-11,0 0-26,2 0-4,1 17-3,1 6 4,2 5 2,-3 3 1,-3 0 0,0 3-4,0 0-35,0 1-82,-2-5-17,2-5-86</inkml:trace>
  <inkml:trace contextRef="#ctx0" brushRef="#br0" timeOffset="42380.6468">23998 1630 793,'0'0'113,"0"0"-34,0 0 10,0 0-26,0 0-36,0 0-10,82-77-15,-43 74-2,5 1-1,2 2 1,3 0 1,-6 4-1,-4 11-2,-9 2-1,-11 2-2,-10 2 1,-9 2-3,0 3-7,-18-3-22,-12 0 5,0-3 8,1-1 7,6-5 2,7-1 3,4-4 0,7 0 1,5-2 9,0-1-9,5 1 7,16 1 2,3 3 1,6 2 0,-2 3 0,-6 1 0,-12 1 0,-7 3 0,-3 0 0,-28 2-1,-25-2 2,-23-4 1,-21-3-1,-20-1-2,-14-6-65,-10-4-178</inkml:trace>
  <inkml:trace contextRef="#ctx0" brushRef="#br0" timeOffset="43752.866">20701 6 627,'0'0'0,"-97"0"-6,46 0 2,-3 0 4,-6 0-1,-4 0 2,-7 0 0,1 25 13,2 21 0,6 19-5,4 9 2,0 7 24,1 3-26,-3 8 4,2 8 11,7 4-8,11 0-11,10 5 2,15 2-6,15 5-1,0 2 3,31-7-2,17-9 6,21-11-5,12-17 3,14-14-3,12-17 3,5-21 13,2-17 0,0-5 11,-6-26 1,-3-14 1,3-13-6,0-12-4,2-14-5,-5-16-9,-1-11-5,-18-9 4,-11-1-6,-13 6 2,-14 7-1,-17 2-2,-16 2 1,-15 3-1,-4 4 0,-27 7-7,-17 6-1,-5 6-10,-10 8-16,-6 13-27,0 15 13,5 25-44,9 12-47,18 3-151</inkml:trace>
  <inkml:trace contextRef="#ctx0" brushRef="#br0" timeOffset="44390.5574">22526 377 456,'0'0'12,"0"0"58,-91-72-14,53 55-19,-3 6-19,-5 8-14,-5 3-4,-7 9-4,-8 18 1,-8 12 2,-7 13-1,-4 10 4,0 12-3,5 10 2,8 5 3,9 6-4,11 3 2,12 4 2,10 7-1,9 0-3,12 0 0,9-3 0,14-9 0,29-11 0,18-12 1,12-17 0,17-17-1,10-18 4,7-15-1,5-7 1,-5-15 21,2-19 19,-10-14 14,-2-17-19,-9-13-4,-10-11-23,-12-15 0,-19-7-6,-22-1-2,-25 3 0,-28 12-4,-52 11-5,-51 10-20,-45 4-49,-46-1-90</inkml:trace>
  <inkml:trace contextRef="#ctx0" brushRef="#br0" timeOffset="93166.3294">2296 12189 912,'0'0'1,"0"0"-2,0 0-15,0 0 8,0 0 3,-7 104 5,30-61 10,13 4-4,9-8 0,16-10-4,15-5 1,18-18 3,18-6-4,16-26-1,20-27 4,22-20-2,15-26-1,18-21-2,12-24 0,16-21-37,0-10-60,-28 2-255</inkml:trace>
  <inkml:trace contextRef="#ctx0" brushRef="#br0" timeOffset="93981.9061">2241 8045 830,'0'0'5,"0"0"2,0 0 1,0 0-7,0 0-1,-66 86 1,60-38 7,6 8-4,0-5 2,11-5-6,14-3 4,11-7-3,7-6 3,12-10 0,15-6 9,15-14-4,26-7-1,29-33-1,24-23-1,25-28-4,22-23-2,20-14 0,3-5-22,3 11-15,-19 16 4,-30 21-10,-42 23-13,-52 19-132,-42 16-243</inkml:trace>
  <inkml:trace contextRef="#ctx0" brushRef="#br0" timeOffset="96496.7354">14099 11635 703,'0'0'18,"0"0"-8,0 0-4,0 0 10,0 0 2,0 0-6,-32 7 3,32-7 11,0 0-7,0 0 2,0-3-3,0-8-14,0-5-4,0 5 0,0 2 0,2 6 3,1 3-4,0 0 1,0 0-6,-2 6-1,-1 11 3,0 3 1,0-1 6,-4-2-3,-2 0 0,-2-6 0,2-3 0,-2-4 1,2-4 1,-1 0-1,3 0 5,4-7-3,0-13-3,3-7-30,19-12-94,4-11-377</inkml:trace>
  <inkml:trace contextRef="#ctx0" brushRef="#br0" timeOffset="97641.4812">14221 8285 496,'0'0'108,"0"0"-13,0 0-64,0 0-7,0 0 9,0 0-26,0-16-5,0 13 2,0 3-2,0 0 1,-2-1-2,-1 1-2,3-2 4,0 2-5,0-1 5,0-1-3,0-4 0,6 1 0,7-1 0,-5 3 0,-3-1 0,-4 4 0,1 0 0,-2 0 0,0 0-1,0 0-6,0 0 3,0 4 4,-9 2 3,-4 5-3,2-3 1,2-1-1,0-3 0,5 0 0,4-4 0,0 0 0,0 0 4,0 0 2,0 0 17,0 0 5,9-11-27,5-1-1,2 1 0,-2 1 0,-5 6 0,-3-2 1,-4 6-1,-2 0 0,0 0-2,0 0-3,0 0 1,0 0 2,0 0 2,-5 3 0,-7 3 1,2-1 0,0-2 0,2 0 0,3-3-1,2 3 0,2-3-12,-1 0-75,2 0-367</inkml:trace>
  <inkml:trace contextRef="#ctx0" brushRef="#br0" timeOffset="103739.2286">4250 13782 784,'0'0'2,"-83"-53"-2,35 28 6,-9 1 21,-7 7-6,-11 4-2,-13 6-17,-3 7 1,-6 14-3,-4 25 0,-2 15 0,-4 15 0,4 12 0,10 8-1,8 12 0,9 10 1,8 4 0,15 6 0,13-3-1,19-3 1,14 1 0,7-6 0,28-2 0,23-9-1,16-12-3,21-12 3,12-13 1,18-11 0,14-16 1,15-18 4,21-17 5,8-6 9,12-38-8,-4-14-2,-7-13-4,-11-10 1,-20-6 2,-20-8-4,-15 6 3,-24-1-5,-17 7 4,-17 2 3,-14-3 5,-12-2 7,-11-3-5,-10-6-5,-6 2 0,-6 0 3,-30 2-6,-23 2-5,-35 8 0,-36 16 0,-37 19-3,-30 23-17,-16 19-18,-11 4-45,12 20-87,23 13-250</inkml:trace>
  <inkml:trace contextRef="#ctx0" brushRef="#br0" timeOffset="104271.2054">2784 14612 745,'0'0'48,"0"0"-32,0 0-16,0 0 0,0 0-3,0 0 3,55 16 5,-23-14 9,8 2 4,11-1-7,5-3 13,5 0-9,3 0 0,-1 0-10,-6 0 0,2 0-3,-2 0-2,-9 0 0,-2 0 0,-9 0-63,-7-9-158</inkml:trace>
  <inkml:trace contextRef="#ctx0" brushRef="#br0" timeOffset="104925.0026">5664 14839 338,'0'0'447,"0"0"-403,0 0-33,0 0 2,0 0-12,0 0 0,42-6 4,4 9 8,5-3-3,1 0-5,3 0-2,-6 0-3,-4-7-14,-2-7-84,-7-1-536</inkml:trace>
  <inkml:trace contextRef="#ctx0" brushRef="#br0" timeOffset="105253.3584">6544 14539 884,'0'0'29,"0"0"-6,-85-37 0,60 37 9,2 0-14,1 0-14,-5 23-3,-4 7-2,4 10 1,1 10-1,13 1 1,7 3-2,6 1 2,0-2 0,15-3 2,12-6-2,9-9 0,1-8 4,3-10-4,-4-11 0,0-6-15,-3 0-81,-6-29-63</inkml:trace>
  <inkml:trace contextRef="#ctx0" brushRef="#br0" timeOffset="105524.1974">6671 14555 883,'0'0'15,"0"0"46,0 0-33,0 0-8,0 0-18,0 0-2,67-29-2,-18 25 2,5-2 0,-2 4 1,-1 2-1,-8 0-1,-8 0 1,-6 0-53,-13 0-68,-5 0-233</inkml:trace>
  <inkml:trace contextRef="#ctx0" brushRef="#br0" timeOffset="105810.1523">6684 14863 771,'0'0'47,"0"0"-1,0 0-9,0 0 11,0 0-23,0 0-24,12 0-1,21 0 2,10-1 6,8-9-2,3-3-2,4 0-3,0 3-1,-3 3 0,-7 5 0,-8 2-18,-18 0-83,-8 5-98</inkml:trace>
  <inkml:trace contextRef="#ctx0" brushRef="#br0" timeOffset="106057.547">6805 15280 795,'0'0'51,"0"0"-20,0 0 4,0 0-17,0 0-15,0 0 2,42 15 5,-3-15 4,16-4-10,6-12-1,12-7 0,0 0-3,2-5-31,-14-3-94,-9-6-411</inkml:trace>
  <inkml:trace contextRef="#ctx0" brushRef="#br0" timeOffset="106641.2811">7457 14869 513,'0'0'367,"0"0"-332,0 0-23,-36 102 28,36-76-23,0-3-6,0 1-8,0-5 4,3-2-6,0-4 0,-3-6-1,0-4 5,0-3 2,0 0 5,-3-23-12,-6-10-7,-1-20 3,1-5-3,2-9 2,0 7 3,4 11 1,3 12 1,0 18 1,0 8 8,0 11 4,4 0-13,18 5-1,4 10-2,13 9 3,3-4 0,5 0 0,9 3 0,1-4 1,-8-2 0,-4-1 0,-11-10-1,0-6 0,-17 0-10,-1-12 5,-7-18 5,-4-3 0,-5-13 1,0-3-1,0-5 2,-5-2-1,-4 10 1,2 9 11,0 14 31,4 14 51,2 5-36,-1 4-32,2 7-27,0 22-14,0 12 14,0 5 3,0 2 3,0-2-6,10-2 1,0-4 0,2 0 0,-3-8-1,-1-1-30,-1-11-78,-4-12-13,-3-8-64</inkml:trace>
  <inkml:trace contextRef="#ctx0" brushRef="#br0" timeOffset="107347.6443">7834 13733 192,'0'0'624,"-156"-96"-620,65 63-3,-7 7 18,-9 6 15,-9 7-18,-11 9-16,-16 4 1,-16 3 1,-13 24 1,-13 9-3,-6 20 2,-2 16-2,7 12-1,5 11 1,16 10 0,13 13 0,18 5 0,29 13 3,25 0 2,20 6 3,26 6-2,24 2-1,10 1-5,38-4 4,25-9-4,20-10 2,15-10-3,16-11 1,13-11 0,13-11 3,5-5-2,7-17-1,12-8-4,0-23 4,3-20 6,-1-12-5,-4-33 1,-6-20 0,0-19-2,-4-9 0,-2-12 5,3-8-2,-1-10 0,0-10 2,-5-7-4,-8-5 3,-9-5 25,-29 2-9,-28 4-3,-26 6-9,-34 11 17,-13 4 5,-30 2-23,-32-5-6,-31 2-1,-27 0-18,-27 3-22,-21 9 10,-17 15-3,0 15-12,3 21 5,9 16-23,15 16-101,21 10-495</inkml:trace>
  <inkml:trace contextRef="#ctx0" brushRef="#br0" timeOffset="108306.8395">8303 14314 913,'0'0'3,"92"-126"-3,-24 53 10,13-12 13,21-12 5,18-4-21,29-2-5,29 3-2,25 12 1,18 11-1,13 15 0,12 9 2,17 8-1,14 14-1,-1 12 0,3 12 0,-11 7 3,0 7-2,-6 12-1,-15 12-1,-11 4 1,-15 12 2,-12 2-2,-14 4-1,-23 0 1,-20-1-4,-21 1 4,-28 0 0,-18-4 1,-15-6 2,-10 0-3,-2-9-3,0-5 3,-2-5 0,6-2 2,-7-4-2,-3 1 0,-1-2-2,-9 0 2,-4-5-4,-6-2 4,-11 0 3,3 3-3,-5 1 0,3 3 4,2-2-6,5 2 2,0 0-2,4 0 2,3-2 0,-2-2 0,0-2 0,-2-8-23,-14-3-38,-6 0-14,-12-14-64,0-11-312</inkml:trace>
  <inkml:trace contextRef="#ctx0" brushRef="#br0" timeOffset="108606.4507">14521 13704 831,'0'0'35,"0"0"17,-16-78-17,16 69 32,0 6 2,0 3-53,22 3-16,14 23-1,9 18 1,8 12 5,-1 9 1,-7 5-6,-9 2 0,-17 1 1,-12 2-1,-7-2 0,-13 1-1,-20-12-2,-8-5-10,-15-13 11,-13-6-7,-14-5-1,-12-7 3,-9-2-11,-3-5-26,3-2-23,9-12-40,14-5-302</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39:42.071"/>
    </inkml:context>
    <inkml:brush xml:id="br0">
      <inkml:brushProperty name="width" value="0.05292" units="cm"/>
      <inkml:brushProperty name="height" value="0.05292" units="cm"/>
      <inkml:brushProperty name="color" value="#1F497D"/>
    </inkml:brush>
  </inkml:definitions>
  <inkml:trace contextRef="#ctx0" brushRef="#br0">13492 1374 813,'0'0'1,"0"0"-1,0 0 0,0 121 21,0-60 3,-7 9-12,0 3 0,-2 0-11,2-3 8,1-4-8,-4-6 1,-1-5-2,-1-8-36,-4-8-47,-1-13-231</inkml:trace>
  <inkml:trace contextRef="#ctx0" brushRef="#br0" timeOffset="493.3443">13192 1569 295,'0'0'480,"-5"-80"-479,5 44 15,9-3 6,20-2-7,10-2-9,9 2-5,8 2-1,2 3 0,8 7 0,-5 2 0,3 7 1,-4 6 6,-1 6-5,-4 8 3,-4 0 0,-5 21-4,-10 14-1,-15 17 0,-16 17 5,-5 12-4,-39 7 0,-16 0-1,-7-8 0,-3-11 2,0-12-2,9-11-2,5-13 1,11-11 1,12-8-1,7-7 0,15-4 1,6-3 2,0 0-1,0-7 9,15-6-9,9 4-1,1 2-1,2 7 0,0 0 1,1 15 2,-2 3 2,-1 5-3,-1-2-1,-1 1 0,3 0-5,-7-4-42,4-4-193,-4-6-274</inkml:trace>
  <inkml:trace contextRef="#ctx0" brushRef="#br0" timeOffset="847.5954">14203 1690 793,'0'0'34,"0"0"36,0 0-51,-85 10 8,46 24 10,1 5-25,2 2-3,3 0-7,11-7 1,9-5-3,11-3-2,2-7 0,10-6-10,20-11-17,10-2 10,6-8-4,-2-14 12,-5-3 10,-10 0 1,-6 4 3,-7 6 7,-10 8 34,-5 7-13,-1 0-31,0 14-4,0 9 4,0 1 3,0 2-2,10-5-1,6-3-1,11-7-45,5-8-97,7-3-386</inkml:trace>
  <inkml:trace contextRef="#ctx0" brushRef="#br0" timeOffset="1243.5674">14668 1751 763,'0'0'118,"0"0"-40,0 0-43,-92 2-12,67 22 13,1 8-6,9-1-20,5-2-2,5-2-7,5-5 9,8-3-10,11-5-7,8-9-43,4-5-7,4-2 16,2-21 32,-4-7 9,-5-9 8,-7-4 11,-5-8 18,-4-5 6,-5-7-14,-5-2 2,-2-2-13,0-2-11,-15 4 13,-1 9 6,2 15-3,4 19 30,4 13-19,0 9 9,-3 17-41,-11 28-1,0 21-1,-6 10 0,10 4 4,7-2 0,6-5-4,3-3-20,3-9-94,8-10-87,7-15-60</inkml:trace>
  <inkml:trace contextRef="#ctx0" brushRef="#br0" timeOffset="1403.347">14934 1780 494,'0'0'270,"0"0"-173,0 0-47,0 0-25,0 0-7,0 0 0,42 58-12,-42-32-4,0-1-1,-3-1-1,-1-4-72,4-6-133</inkml:trace>
  <inkml:trace contextRef="#ctx0" brushRef="#br0" timeOffset="1573.4642">15001 1543 814,'0'0'37,"0"0"6,0 0-22,0 0-8,0 0-13,0 0-23,-34-5-65,34 20-393</inkml:trace>
  <inkml:trace contextRef="#ctx0" brushRef="#br0" timeOffset="1957.8901">15343 1652 756,'0'0'77,"0"0"-47,0 0-14,0 0 7,0 0-17,0 0 10,-71 96 3,57-52-12,2 2 2,4-4-1,8-8-7,0-6 0,11-6-1,12-6 0,6-12 2,7-4 4,-1 0-4,7-16-2,-3-6 1,-5-6 0,-2-2 1,-14-3-1,-5-6 1,-10-4 1,-3 3-2,-12-1-1,-14 5 0,-2 7-27,-2 12-25,4 5-6,3 4-63,5 2-291</inkml:trace>
  <inkml:trace contextRef="#ctx0" brushRef="#br0" timeOffset="2407.7491">16243 1121 596,'0'0'83,"8"-84"1,-8 43-29,0 1-29,-21 4 20,-7 5-18,-6 5-13,-5 8 0,-7 9 0,10 9-1,0 0-4,0 29-7,2 16 8,-5 18 15,6 15-2,6 9-7,7 14-12,10-1 1,9 0-5,1-5 1,0-14 0,10-8-2,1-6 0,-4-9 0,-4-10-1,-3-6-41,0-8-42,-20-7-70,2-11-482</inkml:trace>
  <inkml:trace contextRef="#ctx0" brushRef="#br0" timeOffset="2999.32">15619 1668 822,'0'0'48,"0"0"9,0 0-27,101-77-3,-46 70-14,9 2-8,2 5 2,-1 2 2,-7 20 12,-9 10-16,-17 6-5,-11 1 0,-16-2-1,-5-3-2,0-7 3,-16-4 1,-1-8-1,-2-5-4,2-6 1,1-4 3,4 0 0,6-4 4,6-10 0,0-6-4,3-7-14,12-2-12,4-5-10,6-3-21,4 2 23,0 3 14,3 8 16,1 7 4,-4 5 0,1 5 3,-2 1-3,1 2 0,-3 1 2,2-1-2,-1 3 1,3-4 1,-1 0-1,-2-3-1,-5-3 0,-3-1 1,-6-4 0,-6 1-1,-3-2 15,-4 0 13,0 2-4,-7 5 14,-16 8-16,-12 2-8,-7 5 1,-2 19 1,2 9 16,6 6-7,8 0-10,7 3-6,10-6-4,8-4-4,3-4-1,14-6-5,17-7-51,13-6 1,11-9-60,7 0-109</inkml:trace>
  <inkml:trace contextRef="#ctx0" brushRef="#br0" timeOffset="3329.8138">16787 1482 563,'0'0'243,"0"0"-122,0 0 0,0 0-52,0 0-60,0 0 16,-99 66-3,75-33-17,9-4 4,8-2-9,7-6 0,0-6 0,7-8-3,22-7-29,6 0 5,10-7 4,-3-14 17,-6-1 6,-6-1 0,-8 6 7,-12 6-3,-3 5 26,-7 6 10,0 3-24,-3 22-15,-13 13-1,-1 13 32,0 7-14,-1 0 4,1-3-20,0-6 1,-1-5-3,8-8-7,-1-4-99,5-11-65,5-13-139</inkml:trace>
  <inkml:trace contextRef="#ctx0" brushRef="#br0" timeOffset="4080.2596">17139 1484 915,'0'0'80,"0"0"-70,0 0 54,-84 61 20,63-22-49,8-5-28,8 2-7,5-7 2,6-7-2,23-8-42,7-14-43,5 0 22,2-19 47,0-13 14,-7-6 2,-3 1 2,-5 1 8,-6 10 5,-7 9 23,-7 9 13,-6 8-10,1 0-41,-3 14-10,0 5 9,0 2 1,0-2 0,6-4-3,0-2-83,4-3 14,9-4-49,-3-2-14,4-4-120,0 0-34,-2-1 289,-1-12 169,2-4 46,-6 0-51,-1 0-60,0 0-44,-2 3-8,-4 1-19,0 1-13,-1 4-13,0-1-2,-5 4 6,0 2 5,0 0 14,0 3-18,0 0-8,-10 0-4,-6 16 0,-5 7 14,0 3 10,6 1-7,2-3-11,5-1 1,4-3-7,4-5-1,0-1 0,0-3-4,10 0-49,13-7 3,0-3 24,6-1 16,-1-1 11,0-14 0,1-2 2,-8 1-2,-1-1 10,-4 7 6,-6 3 16,-3 4-2,-2 3-17,-2 0-13,6 0-1,-6 13 0,4 5 1,-2 0 1,-1 5-1,3-3-1,-1 0-44,5-5-41,5-5-105,1-8-315</inkml:trace>
  <inkml:trace contextRef="#ctx0" brushRef="#br0" timeOffset="4603.7745">18054 1462 553,'0'0'277,"0"0"-149,0 0-39,0 0-15,0 0-60,0 0-2,-84 56 5,62-19-5,3-1-10,9-4-2,1-3 0,9-5-3,5-4-34,18-7-69,14-9-15,7-4-81,2-3-265,-1-15 317,-6-6 150,-1-3 53,-7 1 95,1 4 54,-11 6 18,-3 6-102,-11 7-29,-5 3-16,-2 0-25,0 0-48,1 9-1,1 4 1,6-1 0,-2 0 1,3-2-1,5-4 1,-7-5-2,4-1-2,0 0 1,2 0 2,-4-1 4,1-12 4,-4 1 25,-3 4 29,-3 1-23,0 5 14,0 2-9,0 0-44,-19 22-12,-8 9 12,-5 9 1,0 4 0,2 1-1,5-1 0,0-6 0,8-2-2,-4-3-82,1-4-67,-2-5-61</inkml:trace>
  <inkml:trace contextRef="#ctx0" brushRef="#br0" timeOffset="6015.256">12501 2188 503,'0'0'9,"0"0"-9,0 0 0,-6 90 10,8-54 20,14-5-15,7-4-7,7-10 6,8-6 40,8-11-9,13 0 0,2-23-21,12-5-12,3-7-6,6-5-6,9-4 0,-1-5 0,2-1-28,-4-3-108,-14 2-269</inkml:trace>
  <inkml:trace contextRef="#ctx0" brushRef="#br0" timeOffset="7652.114">12439 3009 432,'0'0'21,"0"0"44,0 0-7,0 0 23,0 0-26,0 0-37,-12-11-18,12 22 1,-5 17-1,-1 8 33,3 7 11,0 3-24,3-1-6,0-4-4,2-5-3,15-7-6,6-8 3,13-8 2,19-13 15,17 0 0,19-26-7,16-15-12,-3-7-4,4-4 2,-8 0-10,-15 0-56,-15 1-58,-17 4-307</inkml:trace>
  <inkml:trace contextRef="#ctx0" brushRef="#br0" timeOffset="8582.134">14041 2964 802,'0'0'3,"0"0"-3,0 0 4,0 0 8,0 0-9,0 0-3,0-14-3,0 14 3,0 0-1,0 0 1,-4 0 0,4 0 14,0 0 3,0 0 14,0 0-8,0 0-9,0 0-5,0 0-2,0 0 3,0 0-8,0 0-1,0 0 4,0 0-1,0 0 1,0 0-4,0 0 2,0 0-3,0 0 0,0 0-2,4 6 2,5 13-1,1 11 2,-6 12 1,-4 5 6,0 7 1,0 0-3,-4-1-4,-6-4 0,1-10-1,-1-7-1,0-11 0,3-8 0,-2-9-8,0-4-4,-6-4 7,3-21-15,-2-9-4,4-7 7,4-9 14,0-4 3,3-5 0,2-3 0,1-4 0,0 1 8,14 1-1,7 10 1,6 10 11,6 13 7,6 14-14,3 12-3,8 5-2,4 8-3,-2 25-1,-4 10 3,-14 13-4,-8 5-1,-14-2 0,-7-4-1,-5-10 0,0-13 1,0-8-1,0-15 0,-1-4 2,0-5-2,1-8 9,0-17-2,0-12-7,17-9-11,9-8 7,4-6-2,0-3-4,4 10 5,-1 13 0,-8 20 5,-1 18 2,-5 6 1,1 30 1,-2 12-2,-4 10 4,-6 2-1,-3-2-5,-2-3-10,1-7-90,2-10-84</inkml:trace>
  <inkml:trace contextRef="#ctx0" brushRef="#br0" timeOffset="8895.7644">15015 2839 949,'0'0'1,"0"0"-1,-106 89 8,76-42 21,3 1-10,8-1-13,5-7-5,11-5 1,3-9-2,0-12-6,20-11-32,11-3 10,5-17 23,4-15 5,-4-1 7,-8 3-3,-4 10 13,-8 12 4,-2 8-10,-4 2-11,2 18-1,1 4 1,6-1-1,4-3 1,8-6 0,10-11-48,-5-3-120,1-12-453</inkml:trace>
  <inkml:trace contextRef="#ctx0" brushRef="#br0" timeOffset="9585.636">15457 2938 794,'0'0'45,"0"0"-7,0 0 10,0 0-7,0 0-36,0 0-2,-69 54-3,69-37 1,0-5-2,0-8-7,16-4-30,4 0 7,3-8 15,3-8 7,-3-2 9,0 2 0,-11 4 20,-3 5 13,-5 7 1,-3 5-24,-1 27-9,0 18 22,0 9 16,0 9 12,6 2-28,3-1-10,-2-3-10,-7-8-2,-3-3-1,-17-10-2,-9-10 2,0-15-17,0-19-3,9-2 8,11-31 12,9-14 0,0-9-13,15-8-40,15 0 18,11 1-7,2 10 6,5 7 5,1 8 17,1 8 12,-5 9 2,-3 3 0,-4 5-1,-7 2 1,-8 4 0,-8 3 3,-5 1 0,-6 2 12,1 0 1,-4 9-8,-1 8 11,0 5 29,0 4-20,0 1-8,0-2 3,0-1-5,0-2-17,0-7 4,0-4-5,0-5 0,0-5 0,0-1 0,3 0 9,5-12 14,6-9-21,3-9-2,6-4-2,-4 0 1,4 5-7,-3 8-5,4 8 11,-4 7 0,2 5-1,-1 1 0,-2 1-4,-2 10-12,-1 2-40,2-1-52,0 0 12,-2-4-331</inkml:trace>
  <inkml:trace contextRef="#ctx0" brushRef="#br0" timeOffset="10253.8588">16340 3117 459,'0'0'365,"0"0"-263,0 0-33,0 0-12,0 0-27,0 0-30,47-10 0,-22-1 0,4-5 1,-1-2-1,-4-4-8,-9 0-19,-5-1 8,-10 1 17,0 4 2,-4 4 0,-11 7 4,-6 7 8,0 0-3,-2 10-2,6 11-1,5 6-2,6 4-2,6-2-2,0-1 1,9-5 0,20-6 2,10-7 1,3-3-4,1-7-5,1 0-15,-3-14-14,-2-11 19,-1-4 5,-2-9 10,-4-8 0,-6-5 0,-7-6 25,-6-4 10,-6 4 3,-3 7 0,-4 14-7,0 16 25,0 13 2,0 7-30,0 9-28,3 23-2,0 11 1,9 7 1,-1-3 0,5-3 1,-2-3-1,0-5-12,-4-3-57,-7-2-25,-3-9-47,0-8 8,-10-10 2,2-4-32,1-9 163,-2-16 2,2-6 39,0-6 38,5-1-12,2 1-4,0 9-13,9 6 27,8 10-41,4 5-10,5 7-8,8 0 6,-2 7-16,4 13-4,-3 3-1,-1 1-3,-6 1 0,-7-4 0,-8 1-7,-6-3-55,-5-5-59,0-7-185</inkml:trace>
  <inkml:trace contextRef="#ctx0" brushRef="#br0" timeOffset="10426.2351">17185 2634 837,'0'0'35,"0"0"42,0 0-36,0 0-29,0 0-12,0 0-55,10-8-63,11 16-191</inkml:trace>
  <inkml:trace contextRef="#ctx0" brushRef="#br0" timeOffset="10681.9018">17535 2688 674,'0'0'112,"0"0"-92,0 0 28,-62 78 11,37-44-22,5 2-24,7-2-2,3-4-5,9-5-3,1-5-2,0-3 0,11-4-1,8-5 1,5-4 4,0-4-5,2 0-27,3 0-72,3-3-84,5-6-398</inkml:trace>
  <inkml:trace contextRef="#ctx0" brushRef="#br0" timeOffset="11993.9609">18659 2131 608,'0'0'202,"-39"-100"-173,7 59 25,-1 7-6,1 12-14,2 11-16,6 11-10,-1 16-8,-2 30-3,0 23 3,7 17 8,7 15-1,13 7-6,0-2 2,15-6-2,5-9 0,-1-13-1,-12-8 0,-7-7-33,-3-12-75,-22-11-49</inkml:trace>
  <inkml:trace contextRef="#ctx0" brushRef="#br0" timeOffset="12197.3525">18281 2724 589,'0'0'105,"0"0"-7,40-83-42,-11 71-10,7 4-13,2 8-22,5 3-2,-2 19 0,-7 7-9,-4 5 3,-9 1-4,-9 0 1,-4-8-23,-8-8-94,0-6-219</inkml:trace>
  <inkml:trace contextRef="#ctx0" brushRef="#br0" timeOffset="12353.9858">18596 2453 733,'0'0'67,"0"0"-25,0 0-5,0 0-37,0 0-25,0 0-61,85 20-291</inkml:trace>
  <inkml:trace contextRef="#ctx0" brushRef="#br0" timeOffset="12848.3518">18878 2733 754,'0'0'63,"0"0"-40,0 0 38,0 0-22,96-9-32,-65-5-6,-1-5-1,-4-7 0,-6-2 0,-8-4 1,-7-2-1,-5 5 1,0 5 5,-1 9 8,-12 10 10,-3 5-6,-4 7-18,-2 19 4,-1 10-4,5 2 3,7 1-1,9-1 1,2-1-3,0-4 2,19-5 1,9-9-3,13-9-1,4-10-13,5 0-26,2-18 4,2-11 6,-3-10 12,-7-4 11,0-3 5,-16-10 2,-4-7 5,-9-7 19,-11 0 4,-4 8 5,0 13 15,-15 22 46,4 12-12,0 15-11,-4 3-59,-1 28-8,-5 18-4,5 10 4,11 3-4,5-2 2,3-7-2,15-8-15,0-8-94,-2-10-71,3-8-74</inkml:trace>
  <inkml:trace contextRef="#ctx0" brushRef="#br0" timeOffset="13267.8554">19774 2490 699,'0'0'149,"0"0"-104,-107 18 20,71 9-22,2 6-19,7 2-11,6 2-4,9-3-4,6-4-4,6-5 0,0-8-1,11-8 1,17-9 5,6 0-2,8-17 1,3-12-5,-2-9 0,-3-6 2,-6-7 0,-7-8 4,-13-13-5,-11-3 2,-3 2-3,-3 8 1,-11 14 1,0 18 11,1 13 38,6 13 1,-3 7-7,-1 22-45,-1 17-10,-1 17 10,7 6 6,6 2-6,0 3 1,0-6-1,6-8 1,0-8-1,0-11-70,-6-7-55,0-11-48,0-9-178</inkml:trace>
  <inkml:trace contextRef="#ctx0" brushRef="#br0" timeOffset="14806.5067">18847 1172 502,'0'0'24,"0"0"42,-118-101-2,70 70 4,-3 0-35,-5 0-9,-7 0-9,-4 3-6,-15 1-3,-9-2-5,-18 4 4,-15 0-5,-18 0 0,-14 0 1,-15-2-1,-12 1 0,-11-4 0,-12 2-1,-8 2 1,-7 2-1,-4 3 2,-5 5-2,-6 3-1,2 7 1,3 4 1,5 2 3,13 4-3,5 18-2,3 6 1,2 9 1,4 9 1,8 5 3,9 5-4,3 5 0,7 1-1,7 0 1,14 0 0,12 2 0,12 7 4,14 3 1,9 9 5,4 1-10,1 2 4,6 4-4,-2 3 2,4 4-1,14-5 3,8-5 0,18-1-3,17-5-1,15 1-1,13 4 1,6 6 2,15 3-1,28 0 5,15 0-5,19-1-1,24-3 8,18-2-4,20-3 2,19-5-4,15-5 0,15-5-1,1-6 1,8-5 0,3-7 1,3-7-3,12-9 6,1-8-6,13-4 0,-6-7 1,-1-2 0,0-7-1,-3-8 4,1-1-4,0-9 3,-3-13 3,1-6 1,-4-5 7,0-2-4,-1-7-5,-2-8-3,-1-5 4,-8-6-4,0-9 4,-3-3 3,-1-2-9,-8-3 1,-12 3-1,-13 5 1,-15 5 1,-14 7 0,-17 5 8,-10-1 8,-14 0-8,-12-6 1,-8-5 2,-7-5-4,-16-2-6,-14-1 1,-18-2-4,-16-2 0,-4-1 1,-34-1-2,-21-1 1,-25-5 0,-26-2 0,-32 0-3,-28 1 2,-23 3-1,-14 5-1,2 13 0,-2 16-2,16 20-5,21 22-14,19 7-18,24 12-39,26 20-11,25 13-178</inkml:trace>
  <inkml:trace contextRef="#ctx0" brushRef="#br0" timeOffset="15588.9522">20114 1799 681,'0'0'83,"0"0"-54,0 0-14,0 0 55,0 0-29,0 0-39,99-27-2,-8 21 0,8 0-1,2-2-3,-12-1-87,-17-4-164,-23-5-265</inkml:trace>
  <inkml:trace contextRef="#ctx0" brushRef="#br0" timeOffset="15769.0883">20772 1555 536,'0'0'211,"0"0"-121,0 0-45,0 0-31,106-5 2,-63 41 11,-4 8-4,-7 6-13,-11-1-7,-13-5-3,-8-1 2,-15-4-2,-20-3 0,-12-4-14,-2-5-56,6-9-21,13-8-84,17-10-166</inkml:trace>
  <inkml:trace contextRef="#ctx0" brushRef="#br0" timeOffset="16173.2754">21906 1151 835,'0'0'13,"0"0"1,-123-46-12,75 46 14,1 11-12,-1 19-2,3 11 2,8 7-4,6 6-4,10 3 4,15-3-2,6-3 2,12-7-1,22 0 1,14-4-1,2-4 1,7 1-2,2-1 2,-9 2 1,-9-1-1,-16-1 0,-16-2 1,-9-3 0,-20-4 0,-20-2 18,-11-2 17,-10-6-21,-2 0-11,-2-6-2,8-5 2,10-6-4,15 0-43,23-5-36,9-19-188</inkml:trace>
  <inkml:trace contextRef="#ctx0" brushRef="#br0" timeOffset="16325.6498">22046 1639 868,'0'0'51,"0"0"-42,0 0 30,27 75-4,-24-46-21,-3-4-13,0-2-1,0-9-56,-5-8-130</inkml:trace>
  <inkml:trace contextRef="#ctx0" brushRef="#br0" timeOffset="16473.9151">22092 1414 843,'0'0'2,"0"0"26,0 0-28,0 0-7,0 0-11,0 0-148</inkml:trace>
  <inkml:trace contextRef="#ctx0" brushRef="#br0" timeOffset="17141.9213">22474 1492 551,'0'0'157,"0"0"-134,0 0 39,-77 89-22,54-57-23,1-3-15,7-6-1,9-6-2,6-6-4,0-9-39,17-2-34,12-2 43,5-15 25,-2-1 10,-7-1 13,-7 6 27,-8 4 19,-5 9-18,-4 0-9,-1 18-28,0 23-2,0 9 45,0 9 18,0 4-7,0-1-52,0-2-5,0-8 2,-1-4-3,-12-9 0,-7-13-11,0-9-22,-2-10 5,4-7 12,3-7 13,8-17 2,4-10 1,3-7-3,0-7-8,15-6-5,7-2-14,4-1-4,3 5 15,-2 9 16,3 10 3,-5 13 48,-4 12 4,2 8-17,-1 0-16,2 15 0,2 7 12,-4 5-10,-3-2 2,-7-2-13,-4-1-8,-1-5-2,-4-5 1,-2-5-1,1-4 0,-1-3-8,2 0-8,5-11 5,11-9-15,2-7 0,2-1 25,-1 5 0,-1 3 1,-5 7 0,0 9 0,-3 4 0,1 0 1,0 13 0,2 6-1,0 0-1,4-2-1,7-3-8,1-8-91,5-4-118</inkml:trace>
  <inkml:trace contextRef="#ctx0" brushRef="#br0" timeOffset="17666.1644">23251 1699 853,'0'0'115,"0"0"-75,-88 1 32,61 18-21,2 5-29,9 2-19,10-3 1,6-5-4,7-5-7,27-10-101,12-3 11,5 0-26,-3-12-6,-5-5 56,-9-3 73,-5-1 72,-13 8 44,-4 3-45,-9 7 30,-3 3-2,0 0-60,0 1-39,-3 14 4,-6 4-4,5 2 0,4-1 2,0-3-1,19-5 4,14-5-5,7-5 0,9-2-17,2-3-6,1-12-4,4-6 13,-6-4 12,-6-9 2,-5-5 1,-11-8 1,-9-3 7,-13-5 14,-6-6 4,-4 1-5,-21-1-4,-3 5 18,0 13 16,5 15 7,7 17-4,4 11-34,2 29-21,4 23-5,4 17 5,2 5 0,12-1 2,11-4-2,7-4 0,-5-4 0,-6-8-81,-7-6-71,-3-10-70,0-7-228</inkml:trace>
  <inkml:trace contextRef="#ctx0" brushRef="#br0" timeOffset="18574.1878">22998 669 232,'0'0'313,"-81"-53"-313,27 32 0,-13 3 4,-10 6 24,-8 4-13,-16 8-11,-14 0 1,-10 15 0,-12 12 2,-2 14 4,7 7 4,11 13 4,17 9-6,16 10-10,16 10 5,15 11 2,11 18-1,13 7 0,13 4-7,11 3 1,9-10 0,29-6 2,34-7-3,28-4 0,28-8 3,29-3-1,29-8-4,28-12 3,18-17 0,13-19 1,1-22 0,-5-17 7,-11-14 48,-11-33-15,-6-19 4,-6-14-21,-11-14 0,-5-2-16,-17-4 1,-22-3-5,-25-1 5,-34-3-2,-41-2 1,-40-5-9,-27-8-2,-61 4-2,-51 4-10,-37 11-4,-40 23-14,-25 14-6,-16 14-24,-11 18-48,11 15-212</inkml:trace>
  <inkml:trace contextRef="#ctx0" brushRef="#br0" timeOffset="19233.9795">21680 2603 745,'0'0'4,"0"0"-1,0 0-3,-23 86 11,23-54 6,7-3-10,14-3-6,12-6 2,12-13 2,16-7 0,16-4-2,16-23 4,7-7 0,8-5 14,0-5-13,0-4-1,3-5-5,0-9-2,-3-4-42,-7 0-61,-14 6-150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9T08:45:10.245"/>
    </inkml:context>
    <inkml:brush xml:id="br0">
      <inkml:brushProperty name="width" value="0.05292" units="cm"/>
      <inkml:brushProperty name="height" value="0.05292" units="cm"/>
      <inkml:brushProperty name="color" value="#FF0000"/>
    </inkml:brush>
  </inkml:definitions>
  <inkml:trace contextRef="#ctx0" brushRef="#br0">17066 11584</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3:01.555"/>
    </inkml:context>
    <inkml:brush xml:id="br0">
      <inkml:brushProperty name="width" value="0.05292" units="cm"/>
      <inkml:brushProperty name="height" value="0.05292" units="cm"/>
      <inkml:brushProperty name="color" value="#1F497D"/>
    </inkml:brush>
  </inkml:definitions>
  <inkml:trace contextRef="#ctx0" brushRef="#br0">19821 3165 822,'0'0'17,"0"0"7,-99-11 12,57 11-2,-5 2-13,-1 15-11,-6 3-8,5 6 7,4 6 1,4 6-3,5 8 2,6 7 0,9 6-4,9 4-2,12 2-1,0-6 3,25-9-4,17-9-1,12-9 1,10-10 0,7-13 0,3-9-1,-4-3-63,-6-22-61,-12-8-218</inkml:trace>
  <inkml:trace contextRef="#ctx0" brushRef="#br0" timeOffset="346.2459">18414 3446 903,'0'0'6,"0"0"11,0 0-13,0 0-4,0 0-1,0 0 1,95 16 0,-14-10 2,16-3 4,18-3-3,7 0-3,3-15-47,-5-10-89,-19-6-468</inkml:trace>
  <inkml:trace contextRef="#ctx0" brushRef="#br0" timeOffset="595.4234">19574 2634 979,'0'0'14,"0"0"-5,0 0-9,0 0-5,0 0 3,49 101 2,-26-27 0,-8 6 0,-3 1 0,-9-1 0,-3-9-79,0-10-99</inkml:trace>
  <inkml:trace contextRef="#ctx0" brushRef="#br0" timeOffset="908.4118">19589 4006 993,'0'0'0,"0"0"-1,0 0-5,-33 111 6,32-58 0,1 1 1,0 4-3,0-5-9,1-4-57,2-5-71,-3-11-370</inkml:trace>
  <inkml:trace contextRef="#ctx0" brushRef="#br0" timeOffset="1499.9058">20263 3480 826,'0'0'49,"0"0"-25,0 0-22,0 0 8,129-2-4,-46 2-4,14 0 0,10 0-4,5-5 0,-1-1-2,0 1-62,-11-1-79,-7 0-473</inkml:trace>
  <inkml:trace contextRef="#ctx0" brushRef="#br0" timeOffset="1846.1563">22052 3395 708,'0'0'57,"0"0"-16,-99-31-3,50 28 7,-7 3-19,-3 0-14,1 16 19,6 12-15,1 9-4,8 14-2,4 9-1,11 2 4,14-3-4,14-6-7,3-3-2,30-6 2,16-9 4,11-9-3,9-16-3,7-10-23,4-3-70,-1-27-138</inkml:trace>
  <inkml:trace contextRef="#ctx0" brushRef="#br0" timeOffset="2139.6278">21862 2934 929,'0'0'53,"0"0"-53,0 0-1,-17 71 1,8-16 10,4 5-9,-1 0 2,3-3-3,2-8-13,-1-11-124,1-14-440</inkml:trace>
  <inkml:trace contextRef="#ctx0" brushRef="#br0" timeOffset="2395.9638">21650 2311 973,'0'0'11,"0"0"11,0 0-22,0 0-13,-1 100 13,10-25 4,0 1-3,0-1 6,-3-2-7,-5-3-11,-1-11-99,0-14-102</inkml:trace>
  <inkml:trace contextRef="#ctx0" brushRef="#br0" timeOffset="2640.2547">21744 2668 709,'0'0'115,"0"0"-67,66-97-7,-31 73-17,3-1-14,2-1-9,-2 2 2,-7 3 10,-9 4 2,-8 9 14,-8 3 23,-4 5-24,-2 5-28,5 22-27,-2 15 22,-1 10 5,-2 10 0,0 6 2,1 1-2,5-2-15,5-10-125,4-8-340</inkml:trace>
  <inkml:trace contextRef="#ctx0" brushRef="#br0" timeOffset="2888.4058">22466 3442 961,'0'0'19,"0"0"7,0 0 29,0 0-51,0 0-4,123-19-5,-71 19-27,2 0-40,-4 0-66,-11 0-258</inkml:trace>
  <inkml:trace contextRef="#ctx0" brushRef="#br0" timeOffset="3069.5375">22401 3718 660,'0'0'71,"0"0"3,0 0-23,137 12-21,-58-12-24,6-5-6,5-12-23,-2-7-104,-6-10-266</inkml:trace>
  <inkml:trace contextRef="#ctx0" brushRef="#br0" timeOffset="3367.7458">23429 3316 752,'0'0'52,"0"0"-27,0 0 16,0 0 21,-93 117-12,79-62-28,10 5 1,4-2-13,2-4-1,19-7-7,9-7 2,11-7-2,1-11 2,4-8-2,0-14 8,1-2 4,-1-21-8,-9-11 3,-8-5-4,-16-9 3,-13-10-7,-15-6-1,-33 1-26,-25 8-42,-19 13 18,-16 14-25,-14 9 3,-5 3-62</inkml:trace>
  <inkml:trace contextRef="#ctx0" brushRef="#br0" timeOffset="4058.3424">17896 3280 892,'0'0'0,"0"0"-18,11 84 14,-4-26 4,1 7 2,-1 4 1,-4-1-3,-1-11-2,-2-11-73,0-13-154</inkml:trace>
  <inkml:trace contextRef="#ctx0" brushRef="#br0" timeOffset="4319.3499">17905 3722 502,'0'0'143,"0"0"-42,0-87-28,0 67-13,10 4-27,13 2-16,14 0-9,10-2-8,6-5-1,3-1 1,0-1 1,-11 0-1,-9-1 0,-9 5 3,-11 4-2,-7 5 16,-7 6 28,-2 4 5,0 0-50,0 4-15,0 20 5,0 5 10,0 7 1,0 0-1,0-2 0,0-4-25,2-11-95,16-16-165</inkml:trace>
  <inkml:trace contextRef="#ctx0" brushRef="#br0" timeOffset="4742.0419">19260 2235 801,'0'0'35,"0"0"-35,0 0 0,0 0 11,0 103 14,9-52-11,1 3-6,-3-1-4,-2-7-2,-5-3-2,0-11-34,0-8-79,-9-10-307</inkml:trace>
  <inkml:trace contextRef="#ctx0" brushRef="#br0" timeOffset="4979.1236">19275 2567 218,'0'0'248,"0"0"-36,35-92-111,-14 67-38,9 1-23,5 1-5,4 2-16,2 2-4,-2 0 2,-5 3 2,-1 1 0,-14 2-5,-3 3-2,-6 5 13,-7 1-11,-3 4 14,0 0-28,0 0-5,1 20-20,-1 13 22,0 15 1,0 9 2,-1 5-12,-13 1-62,2-8-83,2-9-492</inkml:trace>
  <inkml:trace contextRef="#ctx0" brushRef="#br0" timeOffset="5610.5295">19252 4545 355,'0'0'577,"0"0"-577,0 0-11,0 0 11,-7 73 0,5-32 1,2 2 1,0 1-2,0-3 0,0-7-7,0-8-73,0-9-70,0-11-380</inkml:trace>
  <inkml:trace contextRef="#ctx0" brushRef="#br0" timeOffset="5902.9479">19283 4685 796,'0'0'24,"0"0"6,0 0 21,0 0-37,0 0-13,0 0-1,75-17 0,-51 17 1,0-2-1,-5-1 0,1-1 0,-7-1 3,2 0-3,-5-1 1,-1 3-1,-4 0 1,-1 3 2,1 0 3,-2 0-6,0 3 0,0 14 2,0 5 0,-2 4 1,2 1 0,0-2-3,3-5 0,5-9-61,4-11-109</inkml:trace>
  <inkml:trace contextRef="#ctx0" brushRef="#br0" timeOffset="6781.8912">22502 2677 785,'0'0'86,"0"0"-86,0 0-3,0 0 3,-16 86 2,16-44 5,0 0-7,0-1 0,6-8-26,4-8-378</inkml:trace>
  <inkml:trace contextRef="#ctx0" brushRef="#br0" timeOffset="7620.222">19878 2555 718,'0'0'26,"0"0"1,0 0-12,0 0-9,0 0-1,95-49-5,-82 49-1,-2 11-1,-11 11-4,0 3 6,0 8 0,-9 1 0,-8 3 0,1-1 3,1-5 1,7-6 5,4-5-3,4-4 0,6-4-3,16-7 2,12-5-1,11 0 3,11 0-7,5-14-35,-2-1-331</inkml:trace>
  <inkml:trace contextRef="#ctx0" brushRef="#br0" timeOffset="8549.5113">19661 4666 901,'0'0'37,"0"0"-37,0 0 0,0 0 1,106-24 0,-75 22-1,-1-1 0,0 3 0,-11 0-1,-3 0-3,-6 0 4,-6 0-5,-4 6-8,0 5 3,-4 1 5,-12 1 4,0 3-1,3-4-4,1-2 5,6-5-2,4 2 3,2-6-5,0 1 2,23-2 3,-1 0 2,7 0 5,-3 0 5,-2 0 2,-5 2-1,-3 2 6,-10 1-9,-5 1-4,-1 2-1,0 3-1,-17 3 4,-14 3-3,-8-2-2,-8-1-3,-4-4-44,5-7-68,0-3-167</inkml:trace>
  <inkml:trace contextRef="#ctx0" brushRef="#br0" timeOffset="9179.451">18582 3710 812,'0'0'47,"0"0"24,0 0-26,0 0-43,0 0 3,-33 73-2,17-26 5,3-2 5,-5-2-12,3-5 1,5-5 4,3-8-5,3-8-1,4-6 0,0-6-4,3-5 1,21 0-8,6-15 11,2-5-5,-2-4-6,-4 3 11,-10 7 4,-5 7-3,-1 7-1,-5 2-10,1 20 7,-3 4 1,-3 6 1,0 2-2,0 0-60,0-6-84,0-6-542</inkml:trace>
  <inkml:trace contextRef="#ctx0" brushRef="#br0" timeOffset="15822.2178">22137 2014 436,'0'0'3,"0"0"1,0 0 21,0 0 32,-87-80-34,65 69-4,-2 1-10,-4 2-8,-2-1 1,-4 2-2,-5 4 3,-5 3 1,-5 0-4,-6 3 0,-7 16 0,-9 6 2,-7 10 0,4 7-2,0 11 11,5 5 1,5 5 5,7 7-9,11 3-3,7 3-4,13 0 4,10-3-3,9-4 2,7 1-1,0-4 3,20-1-5,12-3 3,10-5 2,4-6 5,8-8-10,6-7 9,8-3 25,10-7 2,7-1-11,3-4-13,9-2-11,3-4 5,1-4 1,5-1 2,-4-3-7,-1-1-1,-6-4 2,-2-2 3,-7 0-6,-5-11 7,-2-12 0,-6-10-3,0-8 12,-9-10 1,-4-8-1,-4-7-17,-11-8 5,-9-5-4,-15-4 0,-18-3 7,-3-6-6,-33-1-1,-21 1-2,-19 6 2,-18 11-1,-17 13 0,-12 11 0,-8 8-11,-4 14-18,-3 7-11,2 12-17,5 8-47,11 2-177</inkml:trace>
  <inkml:trace contextRef="#ctx0" brushRef="#br0" timeOffset="30240.4045">22505 3473 263,'0'0'103,"0"0"-61,0 0-1,0 0 21,0 0-14,0 0-26,0 0-2,0 0 9,0-17-8,0 15 7,0 1-5,0-1-8,0 2-9,0-1 5,0 0 7,0 1-3,0 0 1,0 0-11,0 0 1,0 0-3,0 0-2,0 0 1,0 0-2,0 0 1,0 0 2,0 0-3,0 0 2,0 0 0,0 0-2,0 0 0,8 0 3,5 0 3,4 0 8,6 0 3,3 0-15,-1 0 1,2 1 0,2 2-2,3-2 1,1 1-2,-2-2 0,-1 0 0,-7 0 1,2 0-1,-6 3 1,-1-3-1,-3 3 0,-4-3 1,-2 1-1,-4-1 0,0 0 2,-2 0-1,-2 0-1,-1 1 0,0-1 1,0 0-1,0 0 5,0 0-4,0 0 0,0 0 4,0 0-5,0 0 1,0 0 0,0 0 0,0 0-1,0 0 1,0 0 0,0 0 2,0 0-3,0 0 3,0 0-2,0 0 0,0 0-1,0 0-8,-4 0-49,-15 0-100,-4 0-476</inkml:trace>
  <inkml:trace contextRef="#ctx0" brushRef="#br0" timeOffset="31133.4819">22381 3760 427,'0'0'97,"0"0"-33,0 0-9,0 0 21,0 0-59,0 0-12,5 0 2,-1 0 17,3 0-10,-1 0-2,1-1 4,0-1-6,4 2-1,2 0-3,2 0 1,4 0 3,4 0-2,5 0-1,5 0 0,7 0 3,4 0-6,2 0 2,-1 0-3,-4 0-3,-3 0 7,-7 0-6,-5 0 3,-2 0 2,-4 0-3,-2 0 3,-6 0-2,-3 2 1,-2-2-3,-2 0-2,-2 0 2,-2 0-1,0 1-1,-1-1 1,0 0 1,0 0 0,0 0-1,0 0 0,0 0 0,0 0 0,2 0 0,-2 0 5,0 0-2,0 0 6,0 0-1,2 0 0,-2 0-5,3 0 0,-2 0-1,-1 0-1,0 0-2,0 0 0,0 0-1,-3 0-29,-18 0-81,-14-5-128</inkml:trace>
  <inkml:trace contextRef="#ctx0" brushRef="#br0" timeOffset="31846.2061">22403 3459 509,'0'0'109,"0"0"-82,0 0 6,0 0 28,0 0-36,0 0-16,-13-9-2,13 9 15,0 0-2,0 0 8,5-1 2,14-2-13,11-1 3,7 4-2,9-3-2,7 3-9,8-2 5,6 2-8,-1 0 5,-5 0-7,-6 0 5,-10 0-5,-10 0 5,-5 0-5,-7 0 0,-8 0 5,-5 0-3,-5 0 2,-4 0-4,-1 0 6,0 0 2,0 0 0,0 0-9,0 0 0,0 0 2,0 0-3,0 0-2,-3 0-3,-12 0 1,-3 0-12,-2 8-30,-6-4-17,1 3-24,2-4-96</inkml:trace>
  <inkml:trace contextRef="#ctx0" brushRef="#br0" timeOffset="33248.1829">22401 3742 147,'0'0'306,"0"0"-294,0 0 22,0 0 56,98 0-33,-65 0-22,4 0-13,5 0 2,3 0 1,1 0 6,0 0-14,-5 0-6,-2 0 11,-5 0-9,-3 0 0,-1 0-2,-4 0 1,0 0-4,-3 0 0,-3 0-6,0 1 3,-4 2 1,-2-2-2,-3 1 2,-5-1 1,-1-1-4,-3 2-1,-2-2 6,0 0-3,0 0-1,0 0-2,0 0 5,0 0-2,0 0 1,0 0-4,0 0 5,0 0-5,-13 0-2,-6 0 1,-6 0-1,-6 0 0,-3 0-1,-6 0 3,-4 0-3,-6 0 2,-3 0-1,4 0 0,2 0-1,9 0 0,3 0 0,8 0 1,3 0-1,5-2-5,7 2 6,2 0-1,4-1 1,1 1 0,4 0 0,1 0-1,0 0 0,0 0 1,0 0 1,0 0-1,0-2 0,0 2 1,0 0-1,3 0 0,13-1-2,3 0 2,7-2 2,2 2-2,4 1 0,3 0 0,4 0 0,0-2 0,-2 1 0,-5 1 0,-6-1 0,-2 1 0,-6-3 0,-3 1 0,-4 0-1,2 2 1,-7 0 0,0 0 1,-1 0-1,0 0 0,-1 0-1,1 0 0,-2 0 0,-1 0 1,1 0 1,0 0 0,-2 0-1,1 0 0,-1 0 0,-1 0 0,0 0 0,0 0 0,0 0 0,0 0 0,0 0 0,0 0-1,0 0 1,-16 0-4,-10 0 4,-8 0 0,-5 0 0,-4 0-2,-5 0 2,4 0 2,1 0-2,8-3 0,5 1-3,6 2 3,3 0 0,7 0-1,6 0 1,2 0 0,5 0 0,1 0-4,0 0 0,0 0-1,0-1 1,0 1-5,1-2-8,11 1-6,6 1-4,6-1-16,3 1-4,3-2-77,0 0-288</inkml:trace>
  <inkml:trace contextRef="#ctx0" brushRef="#br0" timeOffset="34104.741">22866 3743 493,'0'0'84,"0"0"-60,0 0 26,0 0-16,0 0-22,0 0-3,30 4 7,-16-4 3,2 0 4,0 0-10,1 0-5,-2 0-7,-2 0-1,-4 0 0,-6 0 1,-2 0 4,-1 0-4,0 0-1,0 0 4,-1 0-4,-14 0 1,-6 0-1,-2 0 0,2 0 0,4 0 2,-1 0-2,8 0 0,2 0 0,4 0 0,4 0 0,0 0 2,0 0-2,0 0 0,0 0 0,0 0 0,0 0-2,0 0-1,10 0-9,1 0-95,2 0-209</inkml:trace>
  <inkml:trace contextRef="#ctx0" brushRef="#br0" timeOffset="34957.6211">22481 3427 217,'0'0'274,"0"0"-193,0 0-42,0 0 16,0 0-31,0 0 3,45-4-14,-28 3 14,5 1 3,2 0-13,4 0-5,6 0 5,4 0-13,11 0 2,2 1-1,2 6-5,-1-3 2,-7 1-6,-9 1 5,-6-2-1,-9-2 0,-8 1 0,-4-1 0,-6-2 0,-1 0 3,-2 0 0,0 0-2,0 0 4,0 0 0,0 0-3,0 0-2,0 0 0,-2 0-1,-11 0-9,-1 0-17,-3 0-44,0 0-76,2 0-245</inkml:trace>
  <inkml:trace contextRef="#ctx0" brushRef="#br0" timeOffset="40156.6502">21992 2294 214,'0'0'60,"0"0"2,0 0 15,0 0-10,0 0 35,0 0-71,0 0 23,0-9-21,0 5-21,0 0 16,0 1-27,0 3 18,0-1-4,0 1-9,0 0-1,0 0-3,0 0 4,0-2-2,0 2 4,0 0 4,0 0-2,0 0 0,0 0-2,0 0 3,0 0 0,0 0-5,0-2-3,0 1 2,0-4-1,0 2-4,2 0 0,2 0 0,-1 0 2,0-1-2,-1 3 0,-2-1 0,0 2-2,0 0 2,0 0 0,0 0 0,0 0 0,0 0-4,0 0-6,0 2-2,0 13 8,0 9 3,0 2-1,0 1 2,-3 1 4,0-5-4,-1-3-2,2-1 2,2-5 0,0-3 0,0 0 2,0-3-2,0-1 0,0-2 0,0-3-2,0 0 2,0 0 1,1-2-1,-1 2 3,0-2-3,0 0 6,0 0-6,0 0-5,0 0-35,-9 0-150</inkml:trace>
  <inkml:trace contextRef="#ctx0" brushRef="#br0" timeOffset="64416.8237">23614 3047 342,'0'0'88,"0"0"16,0 0 27,0 0-40,0 0-42,0 0-7,0 0-9,0 0 6,5-12-1,-3 10-11,-1 0-6,0-1-18,-1 3 2,0 0 1,0 0-6,0 0-2,0 0-12,2 0-58,0 2-53,-1 7 21,4 0-293</inkml:trace>
  <inkml:trace contextRef="#ctx0" brushRef="#br0" timeOffset="64604.2188">23907 3062 768,'0'0'10,"0"0"-1,0 0-8,0 0-2,0 0-22,0 0-59,-24 9-151</inkml:trace>
  <inkml:trace contextRef="#ctx0" brushRef="#br0" timeOffset="65153.2288">24058 3621 819,'0'0'5,"0"0"-2,0 0-3,0 0 20,0 0-2,0 0-18,-5-16-4,5 16-37,0 11-24,0 2 13,-1 0-214</inkml:trace>
  <inkml:trace contextRef="#ctx0" brushRef="#br0" timeOffset="65363.3519">24047 4009 143,'0'0'701,"0"0"-694,0 0-7,0 0 5,0 0-5,0 0-5,-5 1-67,5-1-172</inkml:trace>
  <inkml:trace contextRef="#ctx0" brushRef="#br0" timeOffset="96082.1881">22179 3125 57,'0'0'135,"0"0"-95,0 0-10,0 0 48,0 0-24,0 0-26,0 0 9,0 0 32,0 0 13,-6-15-70,4 14 16,1 1-6,-2-2-22,1 1 1,2 1-1,0-2 0,0 2 0,0 0-1,-2 0 1,1 0 0,1 0-1,-3 0 1,3 0 0,0 0-1,0 0 1,0 0-1,0 0-3,0 0-16,0 0-5,0 0-9,0 0 0,0 0 20,0 0-15,0 0-37,0 0 64,0 2-42,0 1 2,4-2-21,0 2 27,-4 0-19,0-1-10</inkml:trace>
  <inkml:trace contextRef="#ctx0" brushRef="#br0" timeOffset="96196.2696">22179 3125 161</inkml:trace>
  <inkml:trace contextRef="#ctx0" brushRef="#br0" timeOffset="96295.34">22179 3125 161,'-9'-2'76,"9"2"-70,0 0-4,0 0 19,0 0-6,0 0-2,0 0-11,0 0-2,0 0-7,0 0-8,0 0-74</inkml:trace>
  <inkml:trace contextRef="#ctx0" brushRef="#br0" timeOffset="97828.0455">22068 3148 144,'0'0'60,"0"0"-58,0 0 2,0 0 11,0 0 2,0 0 5,0 0 20,0 0 21,0 0-18,0 0-13,0 0-17,0 0 11,0 0 9,0 0-17,0 0-4,0 0-1,0 0-5,0 0-4,0 0-1,0 0 1,0 0-1,0 0 0,0 0 4,3 0-2,0 0 4,2 0-9,-1 0 0,2 0 0,1 0 0,4-2 1,-2 0 1,1 0 4,1-1-1,-1 2-3,2-2 4,-1 3 0,-1-1-2,2 1-1,-2-2 2,4 2-2,1 0 0,1 0 1,4 0 0,-1 0-4,-1 0 7,1 0-7,-2 2 3,-1 1-3,3-1 1,-2 0 0,1 1-1,-2-2 7,1 2-7,-4 0 3,2 0 0,-2-2 1,1 3 0,-2-4-3,1 1 4,-1 2-4,-1-1-2,-4-1 3,2 1-1,-3-1-1,-2 1 1,1-2-1,0 0 0,-2 2-1,-1-2 1,0 2 0,-2-1-9,0 1-34,0-1-85,-11-1-49</inkml:trace>
  <inkml:trace contextRef="#ctx0" brushRef="#br0" timeOffset="98158.2857">22548 3137 230,'0'0'19,"0"0"-8,0 0 14,0 0 42,0 0-28,90-3-13,-75 3-7,-2 1 4,-1 8 16,-4-1-13,-2 3-18,-6 5 1,0 0 3,0 3 1,-3-2-6,-8-2 0,-5-2-4,1-1 4,-3-3-3,3 0-3,0-2-1,-1-2-12,1-2-111,3-3-37</inkml:trace>
  <inkml:trace contextRef="#ctx0" brushRef="#br0" timeOffset="98753.5921">22207 3145 285,'0'0'41,"0"0"-34,0 0-2,0 0 6,0 0 8,86 0 0,-50 0-9,9 0 6,-1 0-2,6 0 1,-4 0-5,-1 0 1,-3 0 11,-5 0-13,-1 0-7,-6 3 1,-6 0-3,-7 0 0,-6-1-1,-8 1-9,-3-3-57,0 0-92</inkml:trace>
  <inkml:trace contextRef="#ctx0" brushRef="#br0" timeOffset="99045.9059">22604 3089 369,'0'0'39,"0"0"0,0 0 17,0 0 22,0 0-36,0 0-26,69-5 9,-47 12-2,-2 6-2,-3 4-15,-4 1-2,-5 3-4,-5 1 0,-3-2 4,0-1-2,0-1-3,-14-2 2,-6 0-2,-4-3-22,-6-3-74,-1-3-210</inkml:trace>
  <inkml:trace contextRef="#ctx0" brushRef="#br0" timeOffset="101076.4117">22290 2005 388,'0'0'10,"0"0"-2,0 0 18,-32-72 22,15 55-3,-2 2-3,-4-2-19,-2 2 5,-3 1-5,-4 1 15,-3 2-36,-4 3 13,-5-1-14,0 5 3,-5 3-4,-3 1 2,1 0-2,-2 0 1,3 9 1,3 1 1,3 4-2,3 4-1,1 0 0,3 5 0,3 6 0,-1 4 0,6 4-1,0 3 1,4 5 0,3 3 3,7 6-3,2 6 2,3 7 2,7 2-4,3 0 0,0-1 1,18-4 2,7-4 0,5-3 5,3-6-7,-2-7 3,-1-7 5,-2-4-6,-2-7 1,0-4-1,0-2 5,2-6 6,4 1 1,4-3 2,5-2-2,7 2-7,6 0-4,12-1-3,3 0 4,3 0-3,2-3-1,0-1-1,-7-1 0,2-2 1,-5-1-1,-4-3 2,-2 0-2,0 0 1,-2-7 0,7-6 7,1-3-5,4-5 4,0-5-6,-4-3-1,-7-5 1,-8-5-1,-9-4 0,-10-1 1,-10-4 1,-15-3 1,-5-4 1,-1-1-4,-23-2 1,-11-3-3,-6-2 5,-4 1-3,-4 3 0,0 4 6,-2 9-5,-1 7-1,0 5 2,2 3-2,3 4-2,0 3 1,0 2 1,-2 4 2,-4 2-2,0-1-1,-5 3-4,1-1 5,-1 2 0,-2 0 4,3 4-4,3-2 0,2 5 0,3 2 0,4 0-1,2 1 2,4 3-1,3 0 0,1 0-6,-4 13 6,-1 2 0,-2 6 2,-5 5-2,4 3 0,2 6-4,3 2 3,7 4 0,4-1 0,7 5-1,4-1 0,6 5 0,4 3 2,0 1 0,6 3 0,0-4 0,0-6-1,8 1 1,5-3-2,6 0 2,2-3 2,8 3-2,4-8 1,3-1 0,5-5 2,-1-5-3,2-1 0,-3-7 2,-1-1-2,0-3 0,0-5 1,0 0-1,1-2 1,4 0 2,-1-1-1,4 0 2,-3-2-4,1 0 3,0 0-3,-3 0 1,-4-2-1,-6-1 2,-3 0-2,-4 0 0,-3 0-3,-4-4-31,-4-9-61,-6-7-331</inkml:trace>
  <inkml:trace contextRef="#ctx0" brushRef="#br0" timeOffset="104653.7166">23244 4252 613,'0'0'19,"0"0"-3,0 0-7,0 0 14,0 0-14,0 0-5,0 0-3,108-11 2,-73 8 1,-2-1-4,-2 3 2,-1 0-2,-2-1 0,-7 2-1,-6 0-1,-6 0-20,-9 0-27,0 0-59,-4 0 40,-16 0 63,-10 0 5,-5 0 0,-3 0 4,-1 0 2,3 0-3,4 0 63,5 0-21,8 0-2,6 0-17,9 0-1,4 0-11,0 0-4,0 0-3,7 0-3,17 0-2,8 0-1,5 0 2,-2 0-2,0 0-1,-3 0-1,-7 0 1,-7 0 0,-6 0 0,-8 0-1,-4 3-12,0-1-6,-6 1 19,-12 1-1,-1-3 1,-5 0-4,2-1-26,2 0-40,-1 0-78,4 0-59</inkml:trace>
  <inkml:trace contextRef="#ctx0" brushRef="#br0" timeOffset="106881.0508">20428 824 427,'0'0'6,"0"0"44,0 0 56,0 0-42,1-85-5,-1 73-30,0 0 16,0 4-21,-1 2-6,-1 3 0,2 3 2,0 0-5,0 0-15,0 0-2,0 0-7,18 9 8,10 8 1,14 3 0,13 5 1,7 1 1,12 4 1,1 1 0,-2 2-2,3 4-1,1-3 0,-2 2 0,-6-4 1,-13-1-1,-11-6-30,-17-10-68,-8-9-225</inkml:trace>
  <inkml:trace contextRef="#ctx0" brushRef="#br0" timeOffset="107136.2264">21172 810 838,'0'0'0,"0"0"0,0 0-12,0 0 6,0 0 6,91 70-1,-60-29 1,-7 3-1,-11 3 1,-8 0 0,-5-5-1,-6-3 1,-19-5 0,-7-2 0,-8 0 0,-2-3-12,-6-2-61,1-5-73,6-5-186</inkml:trace>
  <inkml:trace contextRef="#ctx0" brushRef="#br0" timeOffset="107893.257">22722 635 191,'0'0'38,"0"0"64,0 0-70,0 0 14,0 0 67,0 0-53,17-17-18,-17 17 30,0 0-49,0 0-21,0 0-2,-20 14-13,-10 11 13,-18 11 3,-8 3 17,-2 3-10,-1 1-6,7-4-3,6-3 2,10-5 2,6-3-5,10-4 0,3-4 0,6-6 0,4-6 0,5-3-14,2-5-53,0 0 14,0-16-135</inkml:trace>
  <inkml:trace contextRef="#ctx0" brushRef="#br0" timeOffset="108117.8252">22304 825 493,'0'0'124,"0"0"-124,0 0 0,0 0 18,-85 74 10,61-36 8,5 1-17,8 0-13,11-5 1,0-4 8,17-4 6,14-5-9,14-3 3,9-5-3,11-6-2,1-7-6,-5 0-3,-12-9-1,-10-15-87,-20-11-371</inkml:trace>
  <inkml:trace contextRef="#ctx0" brushRef="#br0" timeOffset="109071.8843">19937 515 378,'0'0'12,"0"0"33,1 81 96,-1-37-32,-1-1-71,-8-2-21,4-7-3,2-7-6,0-10-2,3-4-2,0-9-3,0-2 2,0-2 7,0-2 39,0-15-4,0-11-45,0-4 1,0-6-1,0-3 1,3-4-1,0-3 0,5 0 0,2 3 0,4 8 6,-1 10-6,-2 12 4,-2 9 23,3 6-11,1 0-16,5 11-5,4 10 2,3 8 6,2 2-3,5 0 0,-6-2-1,1-1 1,-3-10 0,-6-5 1,-4-7 1,-4-6-2,3 0 0,5-8 6,7-15-2,5-7-3,0-4-1,-4-2 0,-4 3 0,-2 5 0,-6 9 2,-2 7-2,0 11 0,3 1-2,2 11-4,8 15 4,1 11 2,6 5-3,4 8 2,6 0-1,16 1-31,13-14-50,10-11-310</inkml:trace>
  <inkml:trace contextRef="#ctx0" brushRef="#br0" timeOffset="109737.1368">22933 484 468,'0'0'120,"0"0"-120,0 0 0,0 0 8,0 0 40,0 0-19,97 9-17,-54-9-4,2-5-4,0-6 14,-5-5-7,-8-1-4,-7 0 10,-7-5-6,-5 1-9,-7-2 7,-4 3 0,-2 3-3,-8 4 2,-19 8-8,-10 5-1,-11 0-1,-4 10-3,3 14 5,3 5-2,8 5 1,12 3-6,7 0 7,9 0 1,10-3 13,0-1-11,21-5 4,12-2-3,9-5 6,12-6-7,7-3 3,6-7-2,3-2-2,0-3-2,-3 0-38,-4-7-140</inkml:trace>
  <inkml:trace contextRef="#ctx0" brushRef="#br0" timeOffset="117207.6777">21597 1760 508,'0'0'47,"0"0"-37,0 0-10,0 0 28,0 0 3,86-58-4,-59 44-13,1 3-10,-1 0 14,0 1-10,0 0 6,-4 3-12,-6 2 4,-8 1-5,-6 4 3,-3 0-3,0 0 2,-10 0 0,-26 0-3,-12 2-4,-14 10 2,-6-2-10,0 1 3,-1 0 1,7-4 8,8-2-4,11 0 4,13-2 0,11-2 0,10-1-2,6 0 2,3 0 1,0 0 6,6 0-7,19 0 0,15-4-2,15-4 4,8 0-2,7 4 4,3-3 5,-6 4-6,-2 3 2,-9 0-4,-8 0-1,-14 0 0,-14 3 0,-10 2 0,-10 0-1,-2 2-9,-27 2 3,-16 1 6,-7-2-1,-7-1-8,3-3 1,-1-3-4,-1-1 8,3 0 4,4 0 1,9 0 0,13-1 5,8-3-2,12 1 0,4 2 7,5 1 3,0 0-6,2 0-7,26 0 0,11 0 0,13 0 0,8 0 2,2 0-4,0 0 2,-1 0-1,-6 0 1,-6 0 1,-7 0-1,-15 0 0,-15 0 0,-9 0-1,-3 0-1,-10 0-14,-10 0 14,-8 1 2,-2 1-2,0-1 0,2 1-1,2 0 3,4-1-1,-2 3 4,3-1-6,1 1 3,0 1-5,2 3-3,3-1-28,0 5-88,3 0 36,0-1-37,0-2-7</inkml:trace>
  <inkml:trace contextRef="#ctx0" brushRef="#br0" timeOffset="120125.798">20155 1934 487,'0'0'80,"0"0"-80,0 0 1,0 0-1,-90-74 11,60 66 9,-7 1-15,-9 6-2,-11 1-3,-10 0 2,-6 1-2,-3 12 2,-2 3-2,2 5 11,-1 6 3,2 7 6,-1 8-9,3 8 3,1 11-5,4 7 3,3 12 0,4 11-3,11 2-1,14 1-5,15-6-3,20-7 2,1-5 1,35-3-3,19-5 1,22-8-1,24-6 4,16-12 6,14-10-6,3-11-1,-5-10 0,-13-11 1,-18 0 4,-14-13 4,-13-14-2,-5-10 3,-4-9 3,-2-10-13,-3-12 2,-16-10 0,-10-8-3,-16-9-2,-14-5 3,-5 2-1,-34 6-2,-15 13 0,-11 18-2,-9 16 2,-1 16-6,0 16 1,-1 13 0,4 8-8,2 29-19,3 22-15,3 29 19,0 21-85,1 14-178</inkml:trace>
  <inkml:trace contextRef="#ctx0" brushRef="#br0" timeOffset="120889.4717">19697 4238 740,'0'0'4,"0"0"-4,-83-31-3,54 31 3,-7 5 1,-7 21 6,-11 11-4,-12 16-1,-2 8 0,0 6 4,9 5-5,13 3 5,13 4 4,11 2-8,14-1 4,8-6-6,5-5 1,23-4 0,15-1 1,13-6-2,9-6 0,14-10 2,11-10-2,2-15-5,1-15-7,-1-2-1,-5-18 12,-4-13 1,-7-10 1,-4-12 0,-4-7 6,-4-9 3,-8-10-2,-13-13-6,-16-5-1,-23 4 0,-10 4 3,-43 17-3,-29 7 2,-16 6 1,-13 6-4,-3 7-4,-2 5 3,0 5-8,4 7-44,3-3-252</inkml:trace>
  <inkml:trace contextRef="#ctx0" brushRef="#br0" timeOffset="121678.2643">18505 3138 696,'0'0'3,"0"0"-2,-83-71-1,50 54 17,-5 2 22,-4 6-16,-7 8-7,-10 1-13,-6 3-1,-11 22-2,-4 12 6,-7 12 5,-4 17-6,2 9 4,7 15-1,13 13-3,20 6-1,19 5-1,18-3-1,12-9 0,7-8 0,30-9 2,15-10-4,18-8 0,18-8 7,15-9-7,9-14 1,8-13 1,-3-14 0,-2-9 2,-7-10 0,-9-19-2,-10-3 3,-9-11-3,-8-7 2,-6-13 2,-9-10-1,-8-11 3,-13-9-5,-18-3 6,-15-6 2,-3 4 0,-30 7-4,-13 11-1,-9 13-4,-7 12 0,-3 11 0,1 10-4,-10 10 0,0 14 1,-2 8-9,2 2-28,7 5-22,11 14 3,9-1-95,12-1-221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5:25.932"/>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FF0000"/>
    </inkml:brush>
  </inkml:definitions>
  <inkml:trace contextRef="#ctx0" brushRef="#br0">12826 976 737,'0'0'15,"0"0"1,-97 33 11,60-15 4,-3 4-18,0 5-5,-6 0-2,1 1-3,3-1-3,-4-1 0,7-4 0,0-1 1,5-2-1,10-5-4,5-5-22,12-4-57,7-5-240</inkml:trace>
  <inkml:trace contextRef="#ctx0" brushRef="#br0" timeOffset="574.9017">12868 1040 508,'0'0'126,"0"0"-70,0 0-21,0 0-15,0 0-19,0 0 9,75 22 3,-39-6 14,5 2-13,5 3-3,1 0-4,-1 4-5,-3-3-2,-3-1 1,-2-1-1,-2-2-1,-3-2-12,-2-2-54,-4-5-52,-7-7-271</inkml:trace>
  <inkml:trace contextRef="#ctx0" brushRef="#br0" timeOffset="1287.0003">12283 1356 559,'0'0'85,"0"0"-62,0 0 5,0 0-9,0 0-19,0 0 0,0 22 7,0 6 19,0 5 19,0 9-19,0 5-2,-3 2-11,-3 4-7,1 2 3,3-5-5,2 0-3,0-5 1,0-8 0,0-3 3,1-7-3,0-4-2,-1-7 0,0-5 2,0-5-2,0-3 0,0-2 0,0-1 1,0 0 2,2 0 2,-2 0 1,5 0 0,2 0 7,7 0-8,7 2-3,9 3 1,3 3 14,1 3-10,6 0-5,0 3-2,1 1 0,2 3 0,-4-1-1,7 0-7,-1-4-38,1-1-49,-4-8-312</inkml:trace>
  <inkml:trace contextRef="#ctx0" brushRef="#br0" timeOffset="2090.6085">13365 1381 487,'0'0'115,"0"0"-33,0 0-17,0 0-14,0 0-49,0 0-1,-3-35 2,6 31 10,0 1-2,-2 0 2,1 0-1,-1 2 15,-1 1 4,0-2-11,0 2-5,0 0-5,0 0-2,0 0-8,0 0-2,3 0 2,0 5-7,1 15 0,4 10 7,-3 10 3,-2 8 2,-3 5 0,0 5-5,-3-4 3,-10-2-3,3-4 2,0-6-2,0-9-1,0-4 1,3-7 1,2-5-1,0-3-1,2-6 1,0-2 0,-4-2 0,-1 0 0,-6 1 0,1 0-1,-10-1 2,0 2-2,-7 3 1,-1 1 0,-5 7 0,-6-1 0,3 2 0,0 4 0,4 0 1,-1-1-1,1-1 0,4-1 0,5-2-1,1-3 1,8-1 0,2-5 0,0 0 0,6-2 1,-1-2-1,5-4-10,1 0-27,-3 0-37,3-17-184</inkml:trace>
  <inkml:trace contextRef="#ctx0" brushRef="#br0" timeOffset="2518.5345">12803 1255 429,'0'0'126,"0"0"-60,0 0-1,-91 67-37,52-37-16,-7 3-12,1-1 0,3-1-8,8-6-18,10-3-52,7-5-77,10-3-54</inkml:trace>
  <inkml:trace contextRef="#ctx0" brushRef="#br0" timeOffset="2794.9605">13092 1485 762,'0'0'35,"0"0"-31,0 0 3,9 84 12,3-52-15,0 1-2,-3-1-2,-6-3 0,-2-5-109,-1-2-371</inkml:trace>
  <inkml:trace contextRef="#ctx0" brushRef="#br0" timeOffset="3000.0128">12543 1869 921,'0'0'3,"0"0"-3,0 0-2,0 0 2,0 0 5,81 70-5,-35-61 0,2-1 0,-2-8-92,-10 0-247</inkml:trace>
  <inkml:trace contextRef="#ctx0" brushRef="#br0" timeOffset="3501.8821">12800 655 657,'0'0'100,"0"0"-100,0 0 1,0 0 9,-3 84 3,3-49-3,0-2-7,6-4-2,7-2-2,-4-9-14,1-5-206</inkml:trace>
  <inkml:trace contextRef="#ctx0" brushRef="#br0" timeOffset="3853.2111">12760 322 566,'0'0'148,"0"0"-71,-110 39-47,81-2-7,2 5-8,9 1-4,12-4-3,6-2-8,3-5 2,22-5-2,17-5-1,11-13-65,9-9-177</inkml:trace>
  <inkml:trace contextRef="#ctx0" brushRef="#br0" timeOffset="4264.7681">13011 335 796,'0'0'131,"0"0"-72,0 0-35,0 0-24,0 0-1,0 0-1,-20 101 4,20-72-1,4-1 1,2-1-2,3-3 0,-2-3-16,1-4-23,-5-7-13,0-6 12,0-4 35,0 0 5,-3-1 26,0-13-15,3-2-2,0-3 6,3-1-3,5-3-4,5 1 9,0 0-6,2 2 10,6 3-7,-6 3 6,3 2 3,-2 5 25,-6 6-15,4 1-16,-5 3-11,1 15-3,1 9-3,-4 2 0,-4 4-2,-6 0 2,0 1 0,0 2-67,-6-7-69,-1-7-199</inkml:trace>
  <inkml:trace contextRef="#ctx0" brushRef="#br0" timeOffset="4633.1158">13433 534 925,'0'0'100,"0"0"-55,0 0-12,100-19-16,-59 19-12,-1 0-5,-7 0 0,-9 0-2,-12 7-12,-9 5-31,-3 2-3,-9 5 18,-17 3 18,-4-2 5,1-3 0,6-5 1,7-2 5,10-1 0,6 0-5,0-3-20,10 2 4,13-1 5,5 0 16,2 3 1,-4 3 1,-4 4 6,-9 2 4,-9 4-11,-4 3 2,-14 0 0,-24 1-2,-9 1 0,-7 0-7,-7-1-45,-5 2-167</inkml:trace>
  <inkml:trace contextRef="#ctx0" brushRef="#br0" timeOffset="6614.1783">11812 1141 541,'0'0'220,"0"0"-209,0 0-11,0 0 12,0 0-9,81 3 15,-29 13-11,7 1 1,6 2 1,0 4-9,-1 2 0,-8 5-9,-11-1-77,-11 0-234</inkml:trace>
  <inkml:trace contextRef="#ctx0" brushRef="#br0" timeOffset="7017.8435">11257 872 649,'0'0'82,"0"0"-44,0 0-38,0 0 0,0 0 17,23 100-11,-11-60-6,-4 0 3,-3 1-3,-5 0 1,0-4-1,-13-2-82,-5-6-203</inkml:trace>
  <inkml:trace contextRef="#ctx0" brushRef="#br0" timeOffset="7272.7994">11283 1188 432,'0'0'142,"0"0"-14,52-74-50,-29 48-40,6 2-12,4 0 2,-4 1-4,4 1-14,-1 0 8,-6 4-5,-4 3 4,-9 10 0,-6 3-3,-1 2-14,1 2-5,0 19 0,-1 9 5,-6 11 4,0 8-4,0 6 1,-3 2 0,-3 7-1,6 1-51,0 1-90,9-5-343</inkml:trace>
  <inkml:trace contextRef="#ctx0" brushRef="#br0" timeOffset="7903.3421">12231 2039 375,'0'0'54,"0"0"-23,0 0 69,0 0-22,0 0-50,-101 65-23,59-48-4,1 2 1,0 0-2,7-4-8,1-2-102,4-4-226</inkml:trace>
  <inkml:trace contextRef="#ctx0" brushRef="#br0" timeOffset="8434.3336">11218 2172 973,'0'0'0,"0"0"-4,0 0-12,0 0 16,0 0 0,38 80 3,-20-52-2,-6-1-1,-6-3-3,-3-4-26,-3-4-25,0-6 11,0-5 18,0-3 20,0-2 1,4 0 4,-3 0 1,2-7 2,0-3 1,3-2-1,1-4 4,3 3 3,2-3 10,-2-3 4,7 2 8,-2-2-20,4-1 2,2 2 10,-6 2-9,-1 2-1,-1 3 2,-7 4 5,1 4-6,-7 3-2,3 0-13,1 3-10,2 12 9,4 3 1,0 5 1,-1 1 1,0 0-2,5 0-13,5-4-63,0-3-76,5-7-421</inkml:trace>
  <inkml:trace contextRef="#ctx0" brushRef="#br0" timeOffset="8953.0462">12722 2188 671,'0'0'126,"0"0"-96,0 0-18,0 0-12,0 0 0,0 0 11,-10 75-7,20-47 4,-3 2-6,2 0-2,-3-1-2,-6 2-48,0-3-142,0-3-428</inkml:trace>
  <inkml:trace contextRef="#ctx0" brushRef="#br0" timeOffset="9207.551">12559 2723 931,'0'0'0,"0"0"-7,0 0 7,4 90 0,3-56 3,-1 3-3,-3-4 0,0-4-16,-3-2-52,0-8-52,0-7-175</inkml:trace>
  <inkml:trace contextRef="#ctx0" brushRef="#br0" timeOffset="9485.0101">12573 2934 279,'0'0'221,"0"0"-134,0 0 15,0 0-35,0 0-35,0 0-19,103-72-8,-73 63-1,1 0-3,-1-2-1,-7 3-1,-4-2 1,-8 3 4,-3 1-2,-4 3 20,-2 2 18,-2 1 4,0 0-20,0 0-17,1 10-7,2 7 20,2 5-6,-2 2-8,2-3-5,-1-1-1,-1-4 0,1-5-30,2-8-88,3-3-237</inkml:trace>
  <inkml:trace contextRef="#ctx0" brushRef="#br0" timeOffset="9973.8153">13417 2017 742,'0'0'76,"0"0"-68,0 0 28,0 0 13,0 0-33,120 64-15,-77-49 1,2 1-1,-7-2-1,-4-5-14,1-1-51,-10-2-34,2-4-272</inkml:trace>
  <inkml:trace contextRef="#ctx0" brushRef="#br0" timeOffset="10401.8829">14028 2096 206,'0'0'588,"0"0"-564,0 0-18,0 0 34,0 0-25,0 0-14,-7 32 1,9-5 13,5 2 1,-3 2-2,6-2-5,-7-2-8,3-2-1,-4-4 5,-2 3-5,0-7-51,0-5-85,-2-5-420</inkml:trace>
  <inkml:trace contextRef="#ctx0" brushRef="#br0" timeOffset="10700.437">14099 2285 836,'0'0'44,"0"0"-22,0 0 30,0 0-35,0 0-17,0 0-5,62-41 2,-42 27 2,-5-1 2,-6 1-1,2 1 1,-6 2 22,0 5 17,-2 2 1,0 3-6,0 1-25,1 0-10,0 13-13,4 4 10,-4 6 3,1-3-1,-2-2 2,-2-2 0,1-4-1,-2-7-47,6-4-33,-3-1-98</inkml:trace>
  <inkml:trace contextRef="#ctx0" brushRef="#br0" timeOffset="11322.9648">13390 1339 560,'0'0'119,"0"0"-17,0 0-45,0 0-14,0 0-21,0 0-9,22-24-12,16 19 8,7-3 5,7 0 0,-1-2-6,2 0-6,0-3-2,-3-1 0,-5 0-19,-2-5-63,-3-1-106,-2-4-463</inkml:trace>
  <inkml:trace contextRef="#ctx0" brushRef="#br0" timeOffset="11540.8683">14041 973 842,'0'0'84,"0"0"-38,0 0-34,0 0-11,0 0 5,9 88-3,5-50 8,0 1-11,1-3 1,-3-2-1,-5-7 0,2-2-46,-4-8-88,4-9-298</inkml:trace>
  <inkml:trace contextRef="#ctx0" brushRef="#br0" timeOffset="11862.5855">14075 1154 685,'0'0'104,"0"0"-55,0 0 5,0 0 10,0 0-52,0 0-11,33-30-2,-13 23 2,3 0-1,-5-4 0,3-3 2,-6 0 2,6-3 6,-4-2 2,0 2 5,-2 4 2,-4 3 13,-6 5-7,-2 4-13,-1 1-12,3 4-1,0 18-11,-1 7 11,-1 5 0,0 4 1,-3-1 3,0-2-3,0-2-17,0-2-70,0-7-59,0-4-312</inkml:trace>
  <inkml:trace contextRef="#ctx0" brushRef="#br0" timeOffset="13173.9554">14674 1153 638,'0'0'106,"0"0"-98,0 0-6,0 0-2,0 0 2,0 0-1,16 60-2,-12-38 1,-1 3-25,0-2-256</inkml:trace>
  <inkml:trace contextRef="#ctx0" brushRef="#br0" timeOffset="14095.6089">14582 1218 644,'0'0'96,"0"0"-50,0 0-2,0 0-17,0 0-27,0 0 0,42-36-1,-28 34 1,2-1 0,-3 3 0,-3 0 1,3 5-1,-3 12 11,-2 7-10,2 3 1,-2 4-2,-1 1 0,-2-1 1,-1-1-1,-1-9-1,0-5 1,7-8-3,2-3-4,9-4-9,0-1 4,9 0-35,0-6-83,-1-8-244</inkml:trace>
  <inkml:trace contextRef="#ctx0" brushRef="#br0" timeOffset="14892.5796">14551 2308 715,'0'0'50,"0"0"-48,0 0 2,0 0-3,0 0-1,0 0-5,0 0-16,52 23-21,-64-8-2,-5 2-6,0 0 28,-1-3-15,4-2 12,4-2 7,7-5 16,3-5 2,0 0 5,0 0 33,13 0 22,9 0-52,0-1 4,1 1 12,-3 0-2,-5 0-1,0 11 14,-9 5-2,-6 1-11,0 5 3,0-3-14,-17-4-2,-2-1-9,-11-3 8,-5 3-8,-5-2-4,-4-1-42,-5 0-112,-4-3-353</inkml:trace>
  <inkml:trace contextRef="#ctx0" brushRef="#br0" timeOffset="15717.369">13148 2917 689,'0'0'90,"0"0"-85,0 0 23,0 0-9,-37 81-12,27-58-6,5-2-1,1-3 5,1-2-5,0-5 0,3-4-1,0-5 0,6-2-3,10 0-3,7-2 5,-3-11 0,6-1 2,-8-3 1,3 4-1,-5 4 9,-1 2 17,-4 6 4,-5 1-16,1 0-10,-1 0-2,-3 6 1,-3 3-3,0 3-1,0-2-31,-9 0-50,-12-4-174</inkml:trace>
  <inkml:trace contextRef="#ctx0" brushRef="#br0" timeOffset="16393.9326">11741 2376 669,'0'0'87,"0"0"-70,0 0-3,0 0 5,0 0-17,0 0 1,-55 52-1,51-35-2,4 2 3,0-2-2,0-2 1,14 3 0,1-1 4,4-1-5,2-1 0,-8-1-1,4-2 0,-11-1 1,0-1-1,-6-2-2,0-1-5,-12 3-8,-11-6-60,-7 1-228</inkml:trace>
  <inkml:trace contextRef="#ctx0" brushRef="#br0" timeOffset="16558.0471">11715 2308 666,'0'0'61,"0"0"-15,101-64-13,-65 47-13,-4 5-18,-12-1-2,-7-1-82,-10-4-351</inkml:trace>
  <inkml:trace contextRef="#ctx0" brushRef="#br0" timeOffset="17366.7964">11838 1137 526,'0'0'53,"0"0"-16,0 0 27,-81 72-17,55-29-21,6 10-3,5-2-6,1 2-4,11-7-2,3-9 1,0-6 2,2-6 0,13-6-5,5-5-4,10-5-2,8-6 3,-1-3-6,0 0-9,-8-3-12,-13-8 2,-12-4 9,-4 2 9,0-3 1,-17 2-1,-7 2 1,-4 7 0,-5 3-1,-3 2-1,2 0-34,4 7-213</inkml:trace>
  <inkml:trace contextRef="#ctx0" brushRef="#br0" timeOffset="19438.9605">13144 40 449,'0'0'0,"-85"-20"6,37 20-3,2 0-3,-3 0-3,-3 3-2,-6 8 0,-8 4-11,2 3-13,-4 8 27,9 8 2,5 7 0,1 7 16,5 10 3,2 3-10,6 0 7,8-1 7,13-1 16,10-4-17,9 1-6,12-5 3,25-4 7,8-7-4,16 1-3,15-8-13,11-1-1,14-1-1,2-4-4,-3-3 0,-1-3 0,-11-5 0,-8-4 0,-13-5 0,0-5-2,-3-2 2,2 0 1,4-9 5,3-6-6,-5-2 14,0-5-5,-6-5 12,-5-6 2,0-6-8,-5-7-11,-10-9-1,-7-5-3,-12-6 0,-19-3 2,-4-2 3,-31-1 21,-21-4-12,-15 1-3,-18 7-6,-9 5-3,-9 22-4,-9 12 2,3 17-8,8 12-50,10 6-27,16 17-131,20 6-170</inkml:trace>
  <inkml:trace contextRef="#ctx0" brushRef="#br0" timeOffset="19993.1798">17438 574 811,'0'0'32,"0"0"27,-100-57 3,70 55-4,0 2-34,-4 21-23,-7 17 0,-4 11 1,2 11 5,5 1-7,12 3 8,5-3-6,15-7-2,6-5 1,8-9 0,20-8 4,9-5-4,12-10-1,6-9-18,8-8-53,0 0-58,-4-6-148</inkml:trace>
  <inkml:trace contextRef="#ctx0" brushRef="#br0" timeOffset="20369.4609">16560 835 783,'0'0'13,"0"0"-11,0 0-2,82-14 11,-39 12-6,12 2-5,16 0 0,4-4-72,10-4-445</inkml:trace>
  <inkml:trace contextRef="#ctx0" brushRef="#br0" timeOffset="20571.8359">17792 813 808,'0'0'30,"0"0"-26,0 0-6,97 1 2,-56-1-46,-1 0-360</inkml:trace>
  <inkml:trace contextRef="#ctx0" brushRef="#br0" timeOffset="20886.2069">17412 207 771,'0'0'18,"0"0"63,0 0-30,0 0 20,0 0-71,0 0-9,-21 9-2,13 27 11,1 10 0,1 3 0,6 0 0,0 0 0,0-4-53,10-7-98</inkml:trace>
  <inkml:trace contextRef="#ctx0" brushRef="#br0" timeOffset="21381.9256">18104 691 821,'0'0'88,"0"0"-68,0 0-20,0 0 3,0 0 1,0 83 5,-7-50-8,2-1 0,2-2-2,0-3-10,1-4-74,2-7-154</inkml:trace>
  <inkml:trace contextRef="#ctx0" brushRef="#br0" timeOffset="21598.3429">18151 906 529,'0'0'217,"0"0"-120,0 0-18,0 0-37,30-78-23,-13 69-15,-2 0 0,2 1-3,0 4 2,-7 1-2,-2 3 0,-2 0 6,-1 0-7,0 13 0,-1 7 3,3 4-1,-7 1 2,0 4-4,0-1 0,-13-4-41,-4-6-152</inkml:trace>
  <inkml:trace contextRef="#ctx0" brushRef="#br0" timeOffset="22109.176">16350 845 835,'0'0'87,"0"0"-47,0 0-39,0 0 2,0 0 4,0 0 7,-10 98-9,9-68-2,-1 0-2,-1-3-1,3-5-6,0-3-49,0-8-26,3-3 19,10-8-16,4 0 37,0-12 41,8-7 2,1-1 65,0-2-30,-2 1-6,0 4 7,-6 7-3,-4 3-2,-4 5-6,-4 2-19,0 0-8,0 9 0,-2 6-3,4-1 2,-2 1 1,1-8-73,4-4-249</inkml:trace>
  <inkml:trace contextRef="#ctx0" brushRef="#br0" timeOffset="22513.4606">17314 202 725,'0'0'81,"0"0"7,0 0-33,0 0-43,0 0-12,0 0-16,0 29 14,-1 3 2,-5 2 3,0-1 1,0 1-8,2-3-18,1-8-82,3-7-223</inkml:trace>
  <inkml:trace contextRef="#ctx0" brushRef="#br0" timeOffset="22670.0272">17429 328 404,'0'0'138,"0"0"-8,0 0-39,0 0-53,0 0-30,0 0-7,58-10-1,-52 34-1,-1 3 1,3 2-4,-2-3-3,1-2-219</inkml:trace>
  <inkml:trace contextRef="#ctx0" brushRef="#br0" timeOffset="23180.8931">18672 1006 866,'0'0'58,"0"0"-58,0 0-9,0 0 9,0 0 1,0 0-1,-21 79-13,21-65-102</inkml:trace>
  <inkml:trace contextRef="#ctx0" brushRef="#br0" timeOffset="23818.3454">18717 858 667,'0'0'100,"0"0"-72,0 0 28,0 0-43,-90-30-11,56 37-2,-1 16 0,0 9 7,-8 8-7,5 6 1,5 6-1,10 2 0,9-5 4,14-3-4,4-7-3,29-6 2,16-8 0,13-10 0,3-8-21,2-7-10,-2 0 5,-8-11 5,-3-10 15,-6-4 7,-6-4 6,-11-4 27,-10-3 16,-7-4-6,-14-5-19,-3-1-16,-30 0-8,-15 2 0,-8 5-1,-15 10-11,-11 8-28,-12 7-44,-13 4-199</inkml:trace>
  <inkml:trace contextRef="#ctx0" brushRef="#br0" timeOffset="24260.66">16743 1189 101,'0'0'167,"0"0"-150,0 0-17,0 0-16</inkml:trace>
  <inkml:trace contextRef="#ctx0" brushRef="#br0" timeOffset="24672.8836">16619 1048 706,'0'0'57,"0"0"-26,0 0-20,-95 30 3,76 2-3,7 6-3,4 2-4,5 2-4,3 0 0,3-1 1,17-4-1,10-4 0,4-8 0,2-8-4,10-8-11,-4-9-14,-1 0-6,-3-3 22,-9-19 7,-5-2 6,-7-6 23,-6-5 19,-1 0-17,-7 0-1,-3-2-9,0-1-15,-10-2 3,-10 6-3,-10 1-2,-1 7 1,-10 4-3,-2 8-2,3 6-8,4 3-19,8 2-40,14 1-151</inkml:trace>
  <inkml:trace contextRef="#ctx0" brushRef="#br0" timeOffset="25551.0807">16660 1301 269,'0'0'37,"0"0"-37,0 0-1,0 0-216</inkml:trace>
  <inkml:trace contextRef="#ctx0" brushRef="#br0" timeOffset="26144.2404">17851 509 674,'0'0'140,"0"0"-66,0 0-53,0 0-21,0 0 2,0 0-2,-5 43 9,5-23-1,0-2-5,0-2-3,0 1 0,5-5-9,1-4-70,0-6-224</inkml:trace>
  <inkml:trace contextRef="#ctx0" brushRef="#br0" timeOffset="26578.3374">17753 345 681,'0'0'31,"0"0"-25,0 0 18,0 0 1,-62 94-6,59-60-12,3 5 3,0-3-2,7 0 0,17-2-6,4-6-2,7-5-1,2-7 1,4-3-40,-2-6-43,-3-4-65,-1-3 0,-7 0 64,-4-7 84,-5-10 70,-2-2 72,-4-4 13,-4-6-82,-5-2-28,-4-3-17,0 0-12,-4-2-1,-18 3-12,-7 4-3,-8 2 0,-10 10-3,-11 4 1,-10 13-23,-8 0-40,0 10-184</inkml:trace>
  <inkml:trace contextRef="#ctx0" brushRef="#br0" timeOffset="27245.6201">16687 1210 516,'0'0'173,"0"0"-121,0 0-43,0 0-7,0 0 24,0 0 6,4 42-26,-4-27-3,0-1 0,0 1 0,0-3-6,0-3-33,0-3-150</inkml:trace>
  <inkml:trace contextRef="#ctx0" brushRef="#br0" timeOffset="28376.7538">16379 527 554,'0'0'89,"0"0"-40,30-83 8,-14 56 5,6 1-34,6-3-17,2 2-6,13-5 0,3 1 1,9 3-2,16 3 1,10 8-2,13 5-1,14 7-2,2 5 1,10 0-1,-5 0 0,6 14 0,3 3 0,0 6 0,5 3 0,8 3-10,-1-1 4,7 2 5,-2 2-1,-5-4-4,-6 0-10,-7-1 15,-7-2-7,-9 2 7,-12-3-8,-10 0-2,-15 1 6,-10-1 0,-12 3-2,-12 4 3,-13 2 3,-9 4-2,-4 7 1,-1 4 2,-3 8 2,-1 3 2,-1 5 16,-4 3-9,0 4 0,-1 2-4,-17 2-6,-11 0-1,-3-3 0,-13-11 0,-5-6 0,-10-9 1,-10-5 1,-15-4-2,-17-3 0,-13-5 1,-12-3-1,-8-7 0,-13-4 0,-4-3 0,-8-4 0,-5-4 0,-11-4 0,-5 0 3,-4 0-2,3-8 0,7-8-1,9-1 4,14-2 5,8-5 19,19-8 10,16-7-12,17-11-13,20-13-10,18-17-1,17-16-1,13-6-1,17-5-9,7 1-11,0 9 2,21-1-13,7 2-9,2 4 20,9 5 4,0 7 7,3 10 8,4 12 1,-1 12 1,7 4-1,3 9 0,0 14-1,1 9-7,-1 10-27,2 4-35,-4 13-134,0 8-278</inkml:trace>
  <inkml:trace contextRef="#ctx0" brushRef="#br0" timeOffset="29682.8004">14293 1632 748,'0'0'47,"0"0"-23,0 0-18,0 0 24,0 0-22,0 0-3,107 0-2,-54 0-2,-1 0 0,-6 0 0,-15 0-1,-10 0-5,-18 0-21,-3 0 3,-20 0 1,-20 0 12,-14 0 10,-8 3 0,-2 0-1,2 3 1,12-3 11,14 2 4,17-1 7,13-2 7,6-2-14,0 0 3,26 0-8,19 0 2,17-6-5,4-1-6,5 1 1,-3 2-2,-3 1-33,-7 1-71,-12-1-336</inkml:trace>
  <inkml:trace contextRef="#ctx0" brushRef="#br0" timeOffset="30282.6541">14181 2878 938,'0'0'9,"0"0"-7,0 0-1,0 0 0,0 0-1,0 0 0,103 16 0,-57-16-5,2 0-23,-2 0-6,-7-6-4,-13 1 5,-10 2-2,-16 3-16,0 0 18,-30 0 29,-18 5 3,-7 7 1,-13-1 0,3 0 3,7-2 28,7 1 3,14-2 2,14-3-12,14-1-11,9-1 0,9-3-5,23 0 2,7 0-6,10-3-4,3-6-2,0 1-7,-3-1-2,-8 2 8,-9 2 3,-14 5-1,-12 0-17,-6 0-137,-16 0-392</inkml:trace>
  <inkml:trace contextRef="#ctx0" brushRef="#br0" timeOffset="30813.9864">12680 3496 669,'0'0'260,"0"0"-260,0 0-1,0 0 1,107-29 0,-51 18 0,-2 2-3,4-2 3,-6 2-1,-9 2-3,-12 3-11,-17 2-11,-13 2-5,-1 0 10,-30 0 15,-11 6 5,-16 7 1,-1-4-1,3 3 1,3 0 25,7-3 3,9 0-3,9-2-5,11-3-13,13-3-6,3-1-1,0 0-6,23-11-11,7-11-56,-1-10-108</inkml:trace>
  <inkml:trace contextRef="#ctx0" brushRef="#br0" timeOffset="31354.0587">11578 2830 723,'0'0'88,"0"0"-87,0 0 1,0 0 26,0 0-2,0 0-13,115 12-5,-70-12-4,1-10-3,-4-2 1,-7 5-2,-9-1 0,-12 5 0,-8 3-5,-6 0-9,-4 0 1,-24 8 10,-12 7 2,-8 2-4,-4 0-8,-2-1 1,3-2 9,3-3 0,6 0 1,13-8 2,5-3-1,18 0 1,6-7 0,14-19-13,24-9-101,10-8-217</inkml:trace>
  <inkml:trace contextRef="#ctx0" brushRef="#br0" timeOffset="31924.5449">11332 1644 579,'0'0'35,"0"0"-33,0 0 14,0 0 22,0 0-21,0 0-2,33 58 10,-8-55 1,8-3 10,9 0-20,-3 0-10,0 0-5,-6-3-1,-10 0 2,-14 1-2,-9 2 0,0 0 2,-13 0-2,-17 0-5,-8 5 4,-5 3 1,0 1-2,5-2 3,9-2-2,5-2-5,9 1-33,5-4-130,10 0-297</inkml:trace>
  <inkml:trace contextRef="#ctx0" brushRef="#br1" timeOffset="71142.3935">2254 1673 820,'0'0'17,"0"0"-14,0 0-3,0 0 0,0 0 0,0 0 0,0 0 0,26 7 2,-17-7-2,1 0 8,0 0 3,-1-4 7,2-7 5,-1-3-13,-1-3-3,2-4-4,-2 1-1,1-3-2,-4 1 1,-3 4-1,-3 2 2,0 4-1,0 4 7,-9 6 7,-6 2-4,-6 0-10,-12 19-1,-4 15 0,-3 12 0,-3 10 4,7 7 6,6 2 0,9-2-1,11-6-7,10-6-2,0-9 3,22-10-1,17-8-1,10-11-1,8-10 0,13-3-2,1-16-48,-2-14-52,4-11-242</inkml:trace>
  <inkml:trace contextRef="#ctx0" brushRef="#br1" timeOffset="71577.4871">2809 1537 801,'0'0'79,"0"0"-33,-119 40-11,83-4-11,3 9-5,3 2-9,8 4-7,13-4 1,9-8-1,0-6-3,12-10 0,15-5-3,7-12 0,9-6-29,2-9-3,1-16 11,-7-8 9,-9-3 15,-5-3 1,-5 2 1,-4 4 18,-7 8 14,-6 13 2,-3 8 35,0 4-18,0 21-53,0 22 0,-6 15 3,0 8 19,3 0-18,3 0 5,0-1 2,9-3-6,-1-2-5,2-6-3,-1-7-25,-7-7-87,5-14-40,-5-21-293</inkml:trace>
  <inkml:trace contextRef="#ctx0" brushRef="#br1" timeOffset="72117.526">3115 1581 903,'0'0'70,"0"0"-46,0 0-12,0 0 7,-30 96-7,30-51 1,0 2-9,6-6-2,9-4 4,0-7-5,1-9 0,1-7 1,5-9-2,-1-5-9,4 0 0,-5-16 9,-1-10 0,0-5 3,-2-8-1,2-3-2,-4 3 0,0 10 2,-9 11-2,0 12 3,-6 6 27,0 0-30,0 17-9,0 8 9,0 3 18,0-1-6,0-4-8,0-5 0,13-6-4,1-3-39,1-4-38,4-5-45,5 0-45,1-11-148,-2-12 241,0-5 74,-3 1 181,-2 3-14,-3 7-35,-6 9-20,-3 7-27,-3 1-40,4 0-34,-1 14-10,3 5 10,-4 0-6,2-1-2,-1-1-2,-3-6-1,0-3-41,0-8-110,-3 0-301</inkml:trace>
  <inkml:trace contextRef="#ctx0" brushRef="#br1" timeOffset="72275.6163">3504 1408 871,'0'0'23,"0"0"36,0 0-29,0 0 4,0 0-34,0 0-14,-25-19-35,37 36-74,4-2-154</inkml:trace>
  <inkml:trace contextRef="#ctx0" brushRef="#br1" timeOffset="72523.7936">3631 1511 514,'19'17'249,"8"6"-168,-1 5-14,-1 1-15,2 4-11,-2-1-3,-1-5-14,-6-6-9,-5-7-15,-5-6 2,-2-5 2,0-3-1,4 0 8,2-12 4,6-10-8,0-11-5,0-2-2,-6-2-5,1-3-35,-4 5-13,-3 4 11,3 6-11,0 9-7,3 4-26,1 9-154,1 0-111</inkml:trace>
  <inkml:trace contextRef="#ctx0" brushRef="#br1" timeOffset="73038.4791">4196 1482 352,'0'0'269,"0"0"-110,0 0-62,0 0-38,-52 82 13,30-53-15,2 2-26,4-1-16,7-4-8,6-4-7,0-3 1,3-6-2,0-4-4,9-6-39,13-3-22,1-7 49,5-15 17,-1-7 0,-2 1 5,-4 3-1,-10 5 14,-1 9 27,-3 8-1,-5 0-7,-2 3-33,3 0-4,3 6-8,0 7 8,3 0 0,1 1 0,4-6 2,2-4-6,1-4-10,8 0-25,0-2-35,2-17 38,-4-3 11,-1-4 21,-6-5 4,-2-5 0,-7-6 10,-7-5 12,0-1 22,0 4 24,-7 11-21,-1 13 16,2 13 17,3 7-13,3 2-60,0 27-7,0 11-2,0 7 2,0-3 2,0-5-2,6-5 0,5-3-45,2 1-62,2-2-71,-2-5-4,1-8-439</inkml:trace>
  <inkml:trace contextRef="#ctx0" brushRef="#br1" timeOffset="73466.7808">4674 1574 300,'0'0'385,"0"0"-252,0 0-50,0 0-33,58-77-31,-42 64-5,1 1-8,-4 0 2,-4 0-1,-3 3 0,-6 1 2,0 2 9,0 5 5,-6 1 14,-12 2-20,-6 20-14,-4 5 7,4 4 5,5 2-9,5 1-3,8-3-3,6-5 0,0-2 0,0-5-1,12-4-18,6-6-48,3-1 3,9-6-10,4-2 6,-3 0 52,-1-14 16,-4-3 2,-4-5 7,-2 0 22,-1 0-6,-6 2 0,-1 3-11,0 4 5,-6 6 2,3 7-4,0 0-7,1 4-2,4 13-5,-4 5-3,-2-3 0,2 0 0,-2-6-7,2-2-71,-4-10-61,6-1-420</inkml:trace>
  <inkml:trace contextRef="#ctx0" brushRef="#br1" timeOffset="73668.9264">5180 1197 827,'0'0'125,"0"0"-6,0 0 39,0 0-140,0 0-13,14 87 8,4-27-3,0 4-10,0-5 5,-8-8-5,-7-2 0,-3-3-74,0 0-137,-20-8-65</inkml:trace>
  <inkml:trace contextRef="#ctx0" brushRef="#br1" timeOffset="73819.6375">5076 1523 724,'0'0'47,"0"0"13,0 0-25,0 0-15,94-72-13,-46 65-3,5-3-4,0-2-38,-8-2-143</inkml:trace>
  <inkml:trace contextRef="#ctx0" brushRef="#br1" timeOffset="74485.8389">6002 1327 839,'0'0'103,"0"0"-73,0 0-23,14 82-7,-11-15 43,-3 5-20,0 1-18,0-2 4,5-7-8,2-7 3,-1-10-4,1-15-56,-4-12-56,-3-10-5,3-10 11,1-5 67,0-18 34,2-13 0,-6-8 5,0-10 36,0-6 1,-3-10-4,-11-1 9,1-4-4,1-4-5,-1 1 23,8 11-10,3 12 11,2 20 12,3 11-28,20 12-9,3 9-14,9 3-16,0 9-3,6 22 1,-8 11 0,-9 11 0,-6 3 0,-12 2 0,-6-4-6,-3-8 3,-24-8-71,-2-8-4,3-9-19,3-6 17,7-9-35,13-6-176</inkml:trace>
  <inkml:trace contextRef="#ctx0" brushRef="#br1" timeOffset="74937.3663">6284 1252 458,'0'0'307,"0"0"-186,0 0-33,87-38-30,-66 64-19,-5 11-16,-4 8-4,-7 4-12,-5-1-1,0-8-3,-5-7-3,-7-5-26,2-10-69,4-8-8,6-10-26,3 0 83,22-25 46,14-11 8,4-12-6,-1-10 5,-3-6 11,4 6 2,-10 9 11,-5 16 16,-11 16 28,-7 14-21,-4 3 10,-3 3-63,0 22 2,0 4 4,-3 7 5,0 0-9,0 1-2,3-4 2,3-6-2,3-8-1,3-7-1,1-7-20,0-5 1,4-2 8,1-24 12,-5-6 1,-2-8-1,-11 0-3,0 0-2,-7 2-25,-19 5 0,-8 6-30,-1 7-19,-1 4-26,11 4-238</inkml:trace>
  <inkml:trace contextRef="#ctx0" brushRef="#br1" timeOffset="75164.5892">7154 870 933,'0'0'87,"0"0"44,0 0-68,0 0-63,0 0 8,39 125 5,-26-61-6,-2-2-1,-1-1-6,-8-4 0,-2-3-40,0-5-130,0-11-8,-6-13-160</inkml:trace>
  <inkml:trace contextRef="#ctx0" brushRef="#br1" timeOffset="75506.9924">7175 1271 315,'0'0'85,"-27"-87"-19,18 46 12,6 7 20,3 7-13,0 6-19,0 6-31,12 4-3,12 4-14,1 2-16,5 5 0,0 0 6,1 5 1,-1 15 3,-9 5-1,3 1 2,-8 6 3,-2-3-6,-8-1-1,0 0-6,1-5-3,-1-5 1,0-6-1,1-5 3,4-6 4,1-1-5,0-8 4,1-15-3,1-7-2,-7-2-1,-4-6 5,-3-3-5,0 2-7,-16 4-17,-5 5-15,3 10-14,1 8-8,7 3-24,4 7-233</inkml:trace>
  <inkml:trace contextRef="#ctx0" brushRef="#br1" timeOffset="75769.3157">7589 1103 450,'0'0'237,"0"0"-116,0 0-50,20 79-18,-14-67-25,-5-1-25,2-6 4,2-4-5,1-1-1,6 0 9,5-10 2,12-11-4,1-6-8,1-5 2,-1 1-2,0 0 1,-5 12-1,-2 9-2,-4 10 0,-4 0 2,3 2-8,-6 12 7,1 2-14,-6-2-65,7-2-85</inkml:trace>
  <inkml:trace contextRef="#ctx0" brushRef="#br1" timeOffset="76098.9416">8172 841 806,'0'0'80,"0"0"-21,0 0-19,-99 3-27,84 11-6,6 3-7,6 0 0,3-3 0,3 3 0,18 0 0,3 2 1,1 0-1,-2 1 0,-1 0 0,-4 4 0,-6-1-2,-5 2 1,-7 1 1,0-2-7,-7 1 6,-15-1-3,-8 0-4,-5 1-6,-8-4-19,-2-3-29,-1-2-14,1-4-93,-4-4-335</inkml:trace>
  <inkml:trace contextRef="#ctx0" brushRef="#br1" timeOffset="77773.436">2277 15866 648,'0'0'14,"0"0"-14,-20 129 33,17-60 27,0 4-27,0-9-23,-1-9-5,1-11-3,-3-9-2,-2-14 0,-1-8 5,-4-13 3,-3 0 24,-1-24-4,-2-19-17,4-19-11,4-11 0,1-13 0,4 0 0,-3-3 1,6 6-1,-1 18 0,4 22 0,0 19 10,7 21 29,11 6-39,12 24 1,13 18-1,5 5 3,4 7 3,5 1-4,3 0-1,-1-6-1,-1-6 2,-7-12-2,-8-15-9,-13-16-25,-12-3-4,-6-20 30,-3-22 8,-6-11 3,-3-6-2,0-1 0,-8 4-1,-8 10 8,7 19 5,0 13 22,3 14 2,1 7-28,1 23-9,1 10-1,3 6 0,0-4 0,12-4 1,9-2-3,6-12-70,4-13-97</inkml:trace>
  <inkml:trace contextRef="#ctx0" brushRef="#br1" timeOffset="78103.6393">3009 15731 744,'0'0'59,"0"0"-26,-43 119 12,43-70-15,0 2-12,6-1-16,16-6-1,5-7-1,6-7 4,-2-17-4,-1-9 3,-8-4-1,-2-21-2,-10-16 1,-7-8 7,-3-8-5,-7 0-3,-13 0 6,-8 0-5,-5 8 0,0 2-1,5 13 2,4 9-2,9 12-2,5 3-8,7 6-41,3 6-62,10 8-77,11 5-147</inkml:trace>
  <inkml:trace contextRef="#ctx0" brushRef="#br1" timeOffset="78373.9605">3288 15877 320,'0'0'39,"0"0"96,0 0 31,0 0-63,0 0-47,0 0-29,37 59-3,-37-59-14,3 0-7,-3 0 0,3 0 5,-1-6 9,4-16 3,7-9-20,-4-6 0,7 1-11,-2 9 6,2 11 2,0 13-2,7 3 3,2 12-1,2 11-2,6 7 4,0-1 1,-3 0 0,4 3-23,-1-9-94,6-9-397</inkml:trace>
  <inkml:trace contextRef="#ctx0" brushRef="#br1" timeOffset="78784.8508">4304 15837 933,'0'0'3,"0"0"-3,0 0 0,55-74 6,-27 56 1,-1 4-6,-4-2-1,-4-1 0,-3-3 0,-7 0 2,-4-4-2,-5 2 2,0 3 1,0 5 0,-11 4 0,-8 3 6,-8 7 4,-7 4-13,-5 21 0,0 13 0,-1 11 1,10 0 4,6 1 1,7 3 1,13-6-5,4-5 0,3-6-2,24-3 1,12-15 4,10-9-5,12-9 0,2-13-23,4-17-40,2-9-48,-5-13-198</inkml:trace>
  <inkml:trace contextRef="#ctx0" brushRef="#br1" timeOffset="79107.617">4836 15588 740,'0'0'85,"0"0"-59,-88 54 12,57-12 8,3 3-15,10-4-10,7-4-14,8-4-7,3-11 2,6-5-1,18-13-1,6-4-4,12-6-23,5-21-27,-5-10 20,0-3 19,-12-2 15,-3 6 6,-14 6-5,-4 14 23,-9 16 39,0 5-26,0 29-34,-9 16 9,-4 12 17,-1 4-6,5 4-16,5-4-1,4-4-5,0-6 0,0-6-1,0-9 0,0-6-34,13-12-44,-3-9-69,10-14-318</inkml:trace>
  <inkml:trace contextRef="#ctx0" brushRef="#br1" timeOffset="79572.9444">5236 15668 951,'0'0'29,"0"0"-16,0 0-12,-6 80 43,6-35 9,0-1-33,9-4-17,7-11 1,4-2-2,-1-8-2,5-9 0,-1-6-2,5-4-10,3-21-15,-1-13 19,-3-7 7,-5 1-2,-2 0-6,-4 8 7,-7 10 2,-2 13 1,-1 9 2,-2 0-3,3 9-14,-1 10 13,7 1 1,-4-2 0,9-7 0,0-2 0,4-9-42,5 0-24,0 0-28,1-6 16,-1-7 17,-6 2 45,-3 1 16,-7 7 45,-3 1 38,-6 2-48,2 0-29,2 0 5,-3 9-6,0 4 1,-2-3-5,2 3-1,-3-10-94,0-3-429</inkml:trace>
  <inkml:trace contextRef="#ctx0" brushRef="#br1" timeOffset="79888.2704">5773 15480 926,'0'0'26,"0"0"-16,0 0 8,0 0-18,0 0 0,0 0-2,100-7 2,-66 24-3,2 2-6,-3 5 0,-5 2 5,-1 3 2,-4 1 1,-3-6 1,-2-1 1,0-7-1,-4 1-1,3-8 1,-4-1 0,1-7 2,1-1-1,6 0 0,0-8 1,0-12-2,4-3-10,5-10-46,0-4-31,1-2-54,-1-5-271</inkml:trace>
  <inkml:trace contextRef="#ctx0" brushRef="#br1" timeOffset="80413.1211">6775 15569 968,'0'0'16,"0"0"-7,0 0 37,-88 73 3,85-56-30,3-2-14,0-5-4,6-6-1,15-4-45,6 0-39,10-17-14,2-6-59,0-2-222,-13 5 124,-6 3 255,-8 10 233,-6 7-124,-6 0-14,3 16 10,-3 4 8,4 2-63,0-5-23,5 3-15,8-7 9,-1-5-3,7-5 6,5-3-2,2-3-11,3-14-10,0-12-1,-5-2 0,-1-5 0,-9-7 0,-7-6 1,-5-8 1,-2-5 4,-4-1 24,0 17 2,0 13 20,-4 16 45,3 17-10,1 0-83,0 20-4,0 13-3,0 4 3,14-1 2,5 0-2,5-3-18,4-3-68,5 0-48,-3-3 18,1-2-50,-1-8-336</inkml:trace>
  <inkml:trace contextRef="#ctx0" brushRef="#br1" timeOffset="80764.6852">7603 15507 675,'0'0'58,"0"0"-18,0 0 9,0 0 13,0 0-15,0 0-15,0-49-14,0 49-18,-6 6-4,-4 13 1,1 0 3,1 5 0,8 0-3,0-5 3,0 2 3,10-3-3,16-3-10,10-6-29,7-7-21,-1-2 5,4 0 33,-8-11 22,-2-4 0,-4 2 0,-5 1 15,-8 5 17,-4 2 15,3 4-7,-3 1-20,2 0-10,2 0 1,0 6-2,-1-3-8,0 6-1,0-4-1,7 0-53,-4-5-76,3 0-414</inkml:trace>
  <inkml:trace contextRef="#ctx0" brushRef="#br1" timeOffset="80946.8494">8246 15332 389,'0'0'486,"0"0"-386,0 0-13,0 0 26,0 0-92,0 0-21,-34-24-1,50 54 1,-4 3 0,0-4 0,-4 1-68,-6 1-57,-2 2-38,-3-1-207</inkml:trace>
  <inkml:trace contextRef="#ctx0" brushRef="#br1" timeOffset="81099.9782">8212 15559 898,'0'0'45,"0"0"-37,0 0 22,0 0-15,0 0-9,110-36-5,-76 35-2,-1-5-8,-9 2-63,-6-6-141</inkml:trace>
  <inkml:trace contextRef="#ctx0" brushRef="#br1" timeOffset="82054.6593">7658 15484 213,'0'0'346,"0"0"-313,0 0-33,0 0 10,0 0 24,0 0-21,45 10-3,-27-10-7,-3 0-2,-2 0 5,-7 0-6,-3 0 3,-3 0 26,0 0 3,1 0 18,3 0-19,-4-4-11,0-2-4,0 2-4,-5-3 3,-10 1-11,-10 0-2,-8 3-1,-4 3-1,1 0-1,4 0 1,9 0-1,8 12-26,12-2-88,3 0-380</inkml:trace>
  <inkml:trace contextRef="#ctx0" brushRef="#br1" timeOffset="82755.297">8270 15363 499,'0'0'190,"0"0"-108,0 0-57,0 0-24,0 0 0,0 0 3,44 8 2,-30 12-5,-9 4 14,2 8 7,-4 1-4,-3 3 7,0 0-14,0-6-4,0-3-6,0-2 1,3-7 1,2-2-1,3-10-2,3-2 0,-1-4-3,2 0-11,5-10-28,-4-10-41,-4 0-212</inkml:trace>
  <inkml:trace contextRef="#ctx0" brushRef="#br1" timeOffset="82943.4291">8169 15562 289,'0'0'294,"0"0"-270,86-12-4,-43 1-9,-1 1-11,1 0-18,-4-2-274</inkml:trace>
  <inkml:trace contextRef="#ctx0" brushRef="#br1" timeOffset="86576.2821">9493 15371 688,'0'0'100,"0"0"-91,0 0-1,3 90 5,0-29 42,2 7-11,-1 0-19,5-5-10,0-4-11,-3-6-3,0-9 0,1-13 2,-7-11-3,0-8-4,0-12-21,0-2-4,3-28 23,0-12-68,1-14 19,-2-9 16,-2-2 28,0-6 2,-3-3 7,-9-3 0,-4 3 2,3 4 5,4 11 32,9 12 21,0 11-12,6 13-4,22 8-34,9 11-3,11 6-3,1 3 4,-3 28-6,-7 12 0,-17 12 2,-12 5 1,-10-1-2,-14-1 4,-13-3-3,-7-9-2,1-3 0,9-9 0,3-4-11,5-8-37,13-9-21,3-12-75,3-1-310</inkml:trace>
  <inkml:trace contextRef="#ctx0" brushRef="#br1" timeOffset="86989.4263">9889 15312 776,'0'0'69,"0"0"-14,0 0-44,0 0 14,89 49-2,-73-16-13,-13 3-7,-3-2-1,0-1-1,0-7 5,-3 1-5,-1-11 0,4-6-1,0-7-12,7-3-16,16-17 5,12-12 3,-2-17-17,3-4 13,-10 4 12,0 4 12,-12 15 0,-6 13 48,-1 14 13,-3 4-52,2 18-4,-1 10 16,2 2 1,3 0-9,-1-1-12,5-8 1,-1-5 2,2-3-2,0-10-1,-9-1 2,-3-6-3,-3 0 0,0-13-3,0-12-10,0-6-1,-14-9-3,-2 4-28,-9-7-28,2 7 7,1-2-118,-2 6-182</inkml:trace>
  <inkml:trace contextRef="#ctx0" brushRef="#br1" timeOffset="87177.6564">10434 15020 711,'0'0'37,"0"0"-16,0 0 63,66 114 0,-47-61-46,2-2-7,-6-1-24,-2-6-2,-6-5-3,-3-3-4,-4-6-36,0-4-43,-11-9-55,1-13-180</inkml:trace>
  <inkml:trace contextRef="#ctx0" brushRef="#br1" timeOffset="87483.0282">10568 15193 624,'0'0'87,"0"0"-64,0 0 15,0 0 12,100 48-19,-76-19 13,-6 3-28,3-5-5,-4-2-3,2-2-8,-3-6 6,-3-4-5,1-7-1,-8-4 4,0-2-4,3 0 9,-5-8 1,4-12-4,-3-6-5,-5-1-1,0-2-1,-5-1 0,-10 0-6,-3 8-11,0 8-8,2 4 2,4 10-13,1 0-21,6 0-140,5 0-387</inkml:trace>
  <inkml:trace contextRef="#ctx0" brushRef="#br1" timeOffset="87806.5975">11110 15344 836,'0'0'52,"0"0"-51,0 0 0,0 0 21,0 0 7,0 0-13,7 53 0,-6-50-11,2 1-5,-1-1 1,2-3 1,6 0 2,3-13 2,3-15-6,10-1-1,-1 0-7,5 1-5,-3 13 3,-4 5 3,2 10 7,-3 0-2,5 0 1,-4 7 0,0 0 1,-8 3-33,-1-10-53,-1 0-18,-7 0-182</inkml:trace>
  <inkml:trace contextRef="#ctx0" brushRef="#br1" timeOffset="88082.8989">11520 15129 677,'0'0'98,"0"0"-39,0 0 24,0 0-60,0 0-23,0 0-8,3 21 8,1-1 0,4 2 5,3 2-1,-2-2 4,5 2-1,-10-1-4,1 0 6,-4-4-9,-1 3 0,0-2 4,-7-1 1,-15 0-3,-3-6-2,-7 3 3,1-5-3,-6 0-20,2-6-34,0-5-30,5 0-83</inkml:trace>
  <inkml:trace contextRef="#ctx0" brushRef="#br1" timeOffset="102830.3641">17261 15233 440,'0'0'29,"0"0"77,0 0-82,0 0 37,0 0-13,0 0-37,0 0 30,0 0-8,-24-26-20,10 26 3,-8 2-4,-14 18-6,-12 2 2,-9 6 0,-7 1-4,-6 1-4,7-2 4,0 0-4,9-7 0,8 0 1,7-3-2,13 1 1,3-8-7,10 2-15,8-8 4,5 0-32,0-5-31,15 0-71,11-5 6,14-13-154</inkml:trace>
  <inkml:trace contextRef="#ctx0" brushRef="#br1" timeOffset="103610.372">17246 15150 150,'0'0'67,"0"0"-26,0 0 27,0 0-13,0 0-29,0 0 28,0 0 12,-2-10-18,2 10 0,0 0-5,0-3-10,0 3-5,0 0-15,0 0 0,0 0-3,0 0-6,4 0-3,15 6 32,6 4-14,10 3 6,5 3 5,5 1 0,4 0-11,9-4-3,10-1-5,10-2 2,9 1-2,1-1-6,-3 3-5,-11-7 0,-8 5-1,-11-5 1,-9-2 0,-11 3 0,-9-1 0,-6-2-1,-13 5-19,-7 4-58,-7-3-52,-23 0-440</inkml:trace>
  <inkml:trace contextRef="#ctx0" brushRef="#br1" timeOffset="104780.6663">16490 15648 448,'0'0'74,"0"0"-6,0 0-13,0 0-38,0 0-16,0 0-1,3-11 4,-1 11 7,-2 0-2,0 0 11,4 0 3,-4-3 2,0 3 3,1-2-8,1-2-13,-1 1-4,1 1-2,-2-3 4,4 2 4,-1 0-8,-1 0 10,-2 2 3,0 1-4,0 0 1,0 0-7,4 1-4,-1 19-1,1 16 1,2 6 30,1 12 2,-4 1-11,4 8-10,-3-2-1,4 1-8,-3-6 3,2-7-4,2-4 0,-3-3 0,-2-3-2,0-6 1,1-4 0,-2-2 1,-1-8-1,-2-5 0,0-4 1,0-3-1,0-7 0,0 3 1,0-3-1,0 0 0,0 0 1,4 0-1,-4 0 3,0 0 2,0 0-2,0 0 4,0 0-2,0 0 2,0 0 1,0 0 7,0 0-6,0 0-8,0 0 7,0 0-7,1 0-1,-1 0 0,2 0-1,-2 0-1,0 0-2,0 0 2,0 0 2,0 0-1,0 0 0,1 0 1,1 0-1,5 3 0,6 4-3,0-1 4,4 2 0,8 1 2,5 4-2,4 2-2,8-1 2,7 3 2,8 0-1,-2-1 0,1 1-1,2-4-2,-1-3 2,-4-1 1,2-2 0,-6-2-1,1-2 0,-5-1 0,-4-2 0,-4 3 0,-6-3 0,-1 4-3,-8-4-14,-2 3-19,-8 2-21,-1-3-45,-8-2-142</inkml:trace>
  <inkml:trace contextRef="#ctx0" brushRef="#br1" timeOffset="105643.1897">18163 15275 442,'0'0'159,"0"0"-115,0 0-25,0 0-8,0 0-11,0 0 25,15 20-2,-8 0 26,-1 6-13,4 7-19,-7 4-4,0 5 5,0 2 0,-2-2 0,1 2-13,3 1 1,1-2-2,2-2-2,3-2 2,0-3-4,0 0 5,-2-7-5,-1 2 2,-1-3-2,-1-3 0,-6-3 1,0-2-1,0-3 0,0 3 0,0-4 0,-3 4-1,-15 4 1,-2-1 0,-7 2 1,-5 2-1,-12 2 1,0 1 1,-9 4-2,-1-1 0,2 3 0,0-2 0,2 2 4,2-7-7,2 1 6,7-9-6,4 1 5,6-2-2,3-4 0,6-2 0,0-4 0,1 0-5,-1-8-5,2 1-1,0-3-18,-1 0 3,3 0-8,4-12-47,-2-8-118,5-7-333</inkml:trace>
  <inkml:trace contextRef="#ctx0" brushRef="#br1" timeOffset="106393.675">17396 15590 460,'0'0'42,"0"0"49,0 0-57,0 0-13,0 0-12,0 0 19,-95 72 3,61-39-9,0 3-6,-5-4-10,3-1-2,3-2-4,5-5 1,1-5 1,8 1-4,2-7 4,7 1-2,7-4 0,3-3-11,0-4-94,21-3-133</inkml:trace>
  <inkml:trace contextRef="#ctx0" brushRef="#br1" timeOffset="106829.3875">17800 15770 727,'0'0'28,"0"0"22,0 0-29,0 0-21,0 0 1,0 0-2,4 70 2,5-36 1,-3 5 0,5 0 1,-1 1-2,-3-5-1,2-1 0,-3-8-8,-3-2-67,-3-7-172</inkml:trace>
  <inkml:trace contextRef="#ctx0" brushRef="#br1" timeOffset="107105.2753">17131 16302 357,'0'0'412,"0"0"-355,0 0-55,0 0 0,0 0 19,105 10-1,-59 0-11,-1 0-6,-2-1 4,-1 2-5,-8-5-2,-2 5-11,-2-11-59,-9 0-119</inkml:trace>
  <inkml:trace contextRef="#ctx0" brushRef="#br1" timeOffset="107661.535">17292 14776 622,'0'0'97,"0"0"-89,0 0 14,-4 112 43,4-55-24,0-1-16,0 0-3,0-10 0,0-3-17,6-7-3,1-6-1,2-9-1,-1-9-29,1-12-73,-1-7-335</inkml:trace>
  <inkml:trace contextRef="#ctx0" brushRef="#br1" timeOffset="108095.0049">17408 14357 370,'0'0'136,"0"0"-61,0 0-1,0 0-7,0 0-33,0 0-21,-98-20 1,73 42-1,1 10 5,-1 4 2,3 6-6,3 1 16,9-7-11,6 0-6,4-8-6,0-6-4,23-6 1,9-12 1,4-4-3,3 0 0,-6 0-2,-7-14-54,-14-6-95</inkml:trace>
  <inkml:trace contextRef="#ctx0" brushRef="#br1" timeOffset="108404.2235">16625 14684 677,'0'0'3,"0"0"40,0 0-24,0 0-11,90-44 5,-33 34 0,10 0-13,2 1 3,2 2-3,-3 1-12,-6-1-193</inkml:trace>
  <inkml:trace contextRef="#ctx0" brushRef="#br1" timeOffset="108651.8435">17603 14505 224,'0'0'569,"0"0"-536,0 0-5,0 0-14,0 0-13,88-39-1,-56 32 0,1 3 0,-1-1-1,-3-3-25,1 2-72,-4-10-375</inkml:trace>
  <inkml:trace contextRef="#ctx0" brushRef="#br1" timeOffset="108921.4642">18201 14162 757,'0'0'62,"0"0"-55,0 0-7,0 0 54,31 98 4,-25-48-36,-1-3-9,-5-1-3,0 1-9,0-8-1,0-2 0,0-2-4,-5-9-77,2-2-53,3-14-241</inkml:trace>
  <inkml:trace contextRef="#ctx0" brushRef="#br1" timeOffset="109169.816">18289 14489 568,'0'0'176,"0"0"-103,0 0-24,41-89-12,-19 72-10,6-2-16,-9 5-1,-1 1-7,-3 3 6,-5 3 24,-1 3-28,3 4-10,-1 0 5,-1 14-2,2 10 2,-3 2 0,-2 4 2,1-1-2,-2 1 0,-6-4 0,0-5 0,0 2-1,-21-7-82,-10-9-139</inkml:trace>
  <inkml:trace contextRef="#ctx0" brushRef="#br1" timeOffset="109589.647">17324 14176 765,'0'0'7,"0"0"-2,-24 79 4,21-44 3,3-4-6,0 2-6,0-8 0,0-7-13,0-5-162</inkml:trace>
  <inkml:trace contextRef="#ctx0" brushRef="#br1" timeOffset="110082.337">17110 13788 718,'0'0'31,"0"0"-30,0 0 4,0 0 12,0 0-11,35 80-3,-31-57-1,0 0-1,-2-3-1,1-1-9,-3-8-50,6-8-11,-3-3 21,4 0 28,0-3 12,0-14 3,0-3 6,-1 1 4,2-6 58,5 3 4,4 0 10,6-2-37,3 5-18,4-1-4,-7 3 15,-3 6-12,-4 6 8,-5 5-11,-1 0-8,-3 12-8,0 15 5,-1 3-4,-2 4 10,0 3-6,1 1-5,-5-1-1,0 2 0,0 0-24,0-2-118,-16-7-437</inkml:trace>
  <inkml:trace contextRef="#ctx0" brushRef="#br1" timeOffset="111051.8014">16269 14525 693,'0'0'18,"0"0"19,-45 115 20,31-62-26,1 8-4,0 0-13,2-1-10,6-7-1,2-6-1,3-14-2,0-10-27,0-7-86,3-16-331</inkml:trace>
  <inkml:trace contextRef="#ctx0" brushRef="#br1" timeOffset="111395.1448">16197 14869 375,'0'0'283,"0"0"-201,0 0-13,0 0-28,0 0-11,0 0-19,33-47-11,-4 30 1,3-2 0,4-1-1,2-3 0,-1 0 0,-8-1 1,-3-1-1,-5 4 3,-4 1-6,-7 8 6,-3 5-2,-5 0 0,2 7 8,-3 0-9,-1 14-6,0 13 6,0 2 5,-5 8 9,-4 2 5,-1 1-9,0-1-7,1 1-2,6-1 1,3-9-2,0-1-15,0-9-100,6-9-315</inkml:trace>
  <inkml:trace contextRef="#ctx0" brushRef="#br1" timeOffset="117149.9209">17082 13746 67,'0'0'136,"0"0"-82,0 0 21,0 0-23,0 0-14,0 0 10,0 0-26,18-59 8,-17 56 0,-1-1-10,0 3-4,0-2-11,0 0 1,0 3-1,0-3 1,2 0-1,-1-2 2,2-3-2,3 0 0,0 2 7,0 0-3,-2-2-2,-1 6 0,1-2 23,-4 1 0,0 3-7,0 0-9,0 0 0,0 0-5,0 0-1,0 0-3,0 0-2,0 0-3,0 6-2,0 14-1,0 10 3,0 10 11,0 2 9,3 5-3,1 0 25,4-5-30,2 1 6,-1-2-10,-2-7-3,1-3-5,-5-2 0,-3-5 2,0-5-2,0-2 0,-14 0-8,-4-1-71,-2-7-60,-1-5-312</inkml:trace>
  <inkml:trace contextRef="#ctx0" brushRef="#br1" timeOffset="117943.1335">17090 14033 223,'0'0'166,"0"0"-106,0 0-30,0 0 51,0 0-27,0 0-36,91-19-13,-75 14 6,1 2-8,-1 1-1,1-2 0,0 1-2,1-3-2,-5 2 2,2-3 0,-1-2-4,-3 2-8,0-2 3,-2-2 4,3 1 4,-5 0 1,2-3 0,-4-1 0,3 0-1,-3 2 3,-2-1-2,0-1 0,-2 2 0,3-1 1,-1-1 3,0 5 10,-3-2-11,0 2 5,3-2 6,-3 1-3,1 1 21,-1-4-17,0 3-8,0 0 21,0-2-9,0 1-1,0 0-7,0 5 2,0 0 3,0-2 1,-1 3-2,-2 1 0,3-3-8,-3 4 0,3-3-2,-3 5 4,3-6-2,-4 5 15,1-2-10,2-2-2,-1 4-4,-1-1-3,3 3 0,0 0 2,0 0-5,0 11-3,0 15 1,0 12 2,0 7 2,0 2 10,0-1 0,0 0 3,0-3 3,0-4-2,0-5 3,0-2-8,0-2-4,6-6-3,1-1-2,-4-7 2,3 0-4,-1-7 1,0 2-1,-2-7 1,-2-2 1,1-2-2,-2 3 0,0-3-3,0 0-17,0 0-30,0 0-4,-9-5-48,-4-10-39,-1-4-393</inkml:trace>
  <inkml:trace contextRef="#ctx0" brushRef="#br1" timeOffset="121758.1416">16490 14466 195,'0'0'44,"0"0"-12,0 0 14,0 0 1,0 0-10,0 0-10,0 0 15,0-16-4,0 13-2,0 2-1,0 1 10,0-4-28,0 4-3,0 0 5,0-3 4,0 3-2,0 0-7,0 0-1,0 0-6,0 0 3,0 0-9,0 0-1,0 0-6,0 8 5,0 11 0,0 4 1,0 2 0,0 2 0,5 2 0,2-4 1,-4-2-2,1-4 2,-2-2-1,-2-1 0,0-4-41,0-10-188</inkml:trace>
  <inkml:trace contextRef="#ctx0" brushRef="#br1" timeOffset="122929.4673">15525 12939 343,'0'0'78,"0"0"-14,0 0 38,0 0 17,0 0-58,0 0-20,-30 0-18,30 0 12,0 0 1,0 0-13,0-2-8,0 2-1,0 0-8,0 0-5,15 0-1,10 0 0,10 0 0,5 0-1,8 5 2,6 6 0,6 5 1,4 4 2,5 0-2,-1 4-2,0-4 1,-6 2-1,-4-5 0,-9-1 0,-11-3-4,-10-5-10,-8-3-42,-5-2-8,-9-3-25,-5 0-127,1 0-96</inkml:trace>
  <inkml:trace contextRef="#ctx0" brushRef="#br1" timeOffset="123213.6733">16256 12864 833,'0'0'6,"0"0"39,0 0-4,0 0-26,0 0-15,0 0 0,41 53-1,-9-11 2,-2 8 1,-5-1-2,-1-3 1,-12 1 2,-4-5-1,-6-1-2,-2-7 0,-9-8 0,-13 2 0,-10-7-2,-1 2-4,-1-3-18,2-6-20,2-1-10,2-4-53,2-9-139</inkml:trace>
  <inkml:trace contextRef="#ctx0" brushRef="#br1" timeOffset="123934.69">15496 13442 831,'0'0'11,"0"0"-1,0 0 12,0 0-22,0 0-4,0 0 4,25 66 0,-18-23 0,-4 1 0,-3 1 1,3-1-1,-3 1 0,1-9-1,-1-5 1,2-8 0,-1-8 0,1 0-44,-2-13-71,0-2-271</inkml:trace>
  <inkml:trace contextRef="#ctx0" brushRef="#br1" timeOffset="124420.7178">15525 13418 740,'0'0'135,"0"0"-131,0 0 17,0 0 15,-38-72-4,46 65-26,18 0-5,7-3-2,6 2 0,3-2 1,-3 6 0,-1-2 0,-6 6-2,-4 0 1,-5 6-5,-8 10-2,-11 7 3,-4 1-4,-6 5-1,-21 1 0,-5 3-1,-7 1-21,0-5-4,4-3 12,9-5 9,3-6 7,9-2 1,5-6 5,5-3 2,4-1-2,0 2 0,10 3-2,10-2 4,6 8 10,0 0 9,3 2-8,-10 3-2,1 1-4,-14-3-1,-5 3-3,-1-4 0,-7 4 6,-23 0 4,-5 0-2,-5-1-5,2-2-4,5-7-2,4-3-18,11-2-20,7-5-35,8 0-167</inkml:trace>
  <inkml:trace contextRef="#ctx0" brushRef="#br1" timeOffset="124734.4735">15832 13578 637,'0'0'18,"0"0"-17,0 0 25,0 0 26,27 81-11,-20-56-29,6-5-3,0-6-1,-1-2 2,2-7-4,2-2 4,-2-3 22,0 0 5,4-12-3,-5-5-6,2-5-15,-5-2-4,-3 1-6,-4 0-3,-3-1 4,0-1-2,-16 2-2,-16 6 0,-11 3-20,-12 8-28,-1 6-16,4 0 4,10 0-48,14 0-205</inkml:trace>
  <inkml:trace contextRef="#ctx0" brushRef="#br1" timeOffset="125425.3662">16233 12481 466,'0'0'47,"0"0"-28,0 0-4,0 0 55,0 0-14,0 0-8,51-14-12,-27 2-8,1-2-12,-2-2-4,0 3-5,-3-2-2,-8 1-4,-9 2 0,0-1 0,-3 3 1,0 1 2,-6 2 1,-10 1 2,-3 6 1,-4 0-7,-1 15 3,-1 12 2,-1 6 8,7 0 9,-1 10-6,11-4-4,5 2-4,4-5-2,0-9-7,7-2 1,12-11 3,7-7-1,4-5-3,1-2 0,3 0-6,1-17-63,-8-8-34,-1-8-307</inkml:trace>
  <inkml:trace contextRef="#ctx0" brushRef="#br1" timeOffset="125838.1907">16639 12402 723,'0'0'18,"0"0"-7,0 0-11,0 0 0,0 0 24,0 0-9,10 70 5,-7-48-13,0-2 5,3-1-6,5-5 6,-2-5-9,-2-5 6,0 0-1,1-4 2,-1 0 5,3 0 4,3-14-2,-1 0-15,1-4-1,-2 1-1,-5-3 3,-6 0 1,0 0-3,0 1-1,-9 2 0,-14 3-5,0 8-29,-10 6-24,-2 0-4,-2 10-126,9 7-280</inkml:trace>
  <inkml:trace contextRef="#ctx0" brushRef="#br1" timeOffset="132273.5127">16615 15526 95,'0'0'33,"0"0"-32,0 0 29,0 0 39,0 0-68,0 0 31,0 0 16,-12-22-7,11 20-2,1 2-25,-2 0 12,2 0 0,0 0-23,-1 0-2,-1 0-1,0 0 0,0 0 0,-1 0 2,3 0-4,-3 5 3,3-5-2,0 2 2,0-2-3,0 0 2,0 3 0,0-3-2,0 0 2,0 0 0,0 0 0,0 4-1,0-1 1,0-3 3,0 3-3,0 1-2,0-1 2,0 1 0,0-1 2,-3 0-2,0 1 1,-1-2-1,-1 5 2,-2-3-2,2 2 1,-1 1-1,-4 0 0,4-4 0,-2 4 5,-1-3-5,2 1 0,2-2 0,-1-3 1,5 1 0,-2 3 3,3-4 12,0 0 0,0 0-1,0 0-3,0 0 1,0 0-7,0 0-2,0 0-1,3-4-3,4 0 0,2-3 0,-2 5 0,3-2 0,-4 1 0,-3 3 0,2-3 0,0 3-2,-1 0 2,1 0-1,-3 0-2,3 0-4,-2 0-20,5 0-39,-5 0-12,3 0-60</inkml:trace>
  <inkml:trace contextRef="#ctx0" brushRef="#br1" timeOffset="137162.6104">18811 14452 321,'0'0'82,"0"0"9,0 0-26,0 0 40,0 0-57,0 0 13,0 0-49,13-49 6,-10 49-5,-2 2-13,1 18 0,-2 10 19,0 4 9,0 3-12,0-2-6,0-1-10,0-8 1,0 3-1,0-8 0,-3-4-13,0-9-68,-3-8-237</inkml:trace>
  <inkml:trace contextRef="#ctx0" brushRef="#br1" timeOffset="137740.8216">17695 13943 610,'0'0'10,"0"0"40,0 0-12,0 0-4,0 0-34,0 0-2,0 0 1,-7 46 1,3-14 0,-3 0 1,-3 5-2,1-2 1,0 2-58,6-4-177</inkml:trace>
  <inkml:trace contextRef="#ctx0" brushRef="#br1" timeOffset="138445.4687">16731 14826 141,'0'0'467,"0"0"-405,0 0-62,0 0 0,0 0 42,0 0-12,24 86-18,-24-56 2,0-1-6,0-3-6,0-3-2,0 4 1,0-8 3,0 1-4,4-6-77,3-7-346</inkml:trace>
  <inkml:trace contextRef="#ctx0" brushRef="#br1" timeOffset="140496.2319">16569 14413 463,'0'0'0,"0"0"6,0 0 4,0 0-4,0 0 25,-12-76-19,4 63 0,-3-4-6,-2 4 22,-4-1-1,-6 4-20,-4 2 17,-4 6-19,-8 2-3,1 0 1,-4 10-2,-1 7-1,2 6-1,4 4 0,-2 7 1,0 3 0,3 7 0,-2 6 1,5 6-1,3 1 0,8 2 0,6 0-1,5 3 1,8-2 0,3 3-3,0-6 3,21-5 0,8-9-2,10-4-3,5-4 1,6-7-16,1-8-11,5-3-9,-1-10 3,4-7 13,5 0-45,1-12 48,-6-10 20,2-3 1,1-6 3,-2-2 16,6-6 18,-2-7-24,-4-4-4,-4-9-9,-11-1-3,-9-2 2,-11 3 1,-12 0 1,-8 1 15,-5 2 0,0 3 12,-14 0 11,-15 5-23,-7 4 8,-6 4-21,-8 10 0,-5 4-1,-3 6-4,0 7 1,3 7-56,8-1-92</inkml:trace>
  <inkml:trace contextRef="#ctx0" brushRef="#br1" timeOffset="141337.2539">17446 13593 237,'0'0'155,"0"0"-144,0 0 29,0 0-3,0 0-3,0 0-7,-73-49-17,52 46-5,-4-1 2,-4 4 11,-2 0-2,-3 0-9,-4 0 0,1 11-4,-5 5-3,2 7 0,-1 13 1,2 11 5,4 6 7,7 12 12,7 1-7,7 1-3,8-4 3,6 3-10,0-9-8,20 1 3,7-11-3,13-4 0,7-11 2,17-5-2,4-11 1,7-9-1,0-7 1,-3 0-1,-6-16 0,-4-8-1,1-8 3,3-9 1,-4-7-2,-3-6 0,-9-2 0,-11-6 1,-7-4-2,-13-4 0,-10-2 0,-9 5 5,0 8-3,-27 9 11,-13 13 5,-12 12-15,-13 8-3,0 10 0,0 4-3,10 3-7,15 0-5,10 20-28,10 2-59,13 5-111</inkml:trace>
  <inkml:trace contextRef="#ctx0" brushRef="#br1" timeOffset="142139.222">18452 14129 416,'0'0'8,"0"0"29,0 0-11,0 0 29,0 0-31,-87-33-21,56 33-3,-5 0 3,-5 0 6,1 0 18,-6 13 4,4 4 0,-1 6 0,1 10-10,4 3 2,2 11-15,6 2 3,12 6-7,1-2 1,10 0-1,7 1-2,0-5-2,10-2 0,17-2 2,8-4-2,11-6 4,6-1-4,10-5 0,9-9 0,7-10-2,5-10-5,0 0-11,2-7 9,-2-10 2,-3-5 6,6-5-1,-1-2 1,2-4 0,-5-4-2,-11-2 3,-13-7-1,-15 3 1,-13-1 0,-12-1 3,-15 5 9,-3 1 11,-28-2-9,-21 5-12,-23 0 2,-22-1-4,-16 0 1,-8 2-4,-1 1 3,4 5-3,2 9 3,4 7-2,9 10-7,10 3-43,19 0-102,19 9-317</inkml:trace>
  <inkml:trace contextRef="#ctx0" brushRef="#br1" timeOffset="150058.5734">18168 15349 273,'0'0'60,"0"0"-48,0 0 22,0 0-11,0 0-11,0 0 0,0 0 11,19-5 8,-18 2-2,-1 3 8,2 0-7,3-3 18,1 2-28,6-2-11,4-2 1,3 1-3,2 1-2,5-4-2,1 0-2,3-2 1,4 1 2,-3-1-4,0 2 1,-1-6 0,0 2-2,-3-2 2,-2 1-2,-4-5-8,-9 0-179</inkml:trace>
  <inkml:trace contextRef="#ctx0" brushRef="#br1" timeOffset="150397.3751">18769 15047 671,'0'0'92,"0"0"-61,0 0-25,0 0-6,0 0 0,0 0 4,21 70 0,-15-41 1,0 1 4,-5-2-5,2 0-1,-3-2-3,0-4 0,0 3 0,-3-1-1,-8-2-64,1-10-157</inkml:trace>
  <inkml:trace contextRef="#ctx0" brushRef="#br1" timeOffset="150735.3413">18848 15238 646,'0'0'68,"0"0"-36,0 0-2,0 0-19,0 0-4,0 0-6,82-26-1,-57 21 1,-3-3-1,-2-1 1,-2-2-1,-4-6 13,-3 5 14,-2-4-5,-3 5 2,-3 5 12,-3 5 1,0 1-22,2 0-11,-2 0-4,0 13 0,0 11 0,0 2 0,0 4 5,-2-1-4,1-2-1,1-1 0,0 1 0,0-4-1,4-3-34,10-3-77,-5-7-89</inkml:trace>
  <inkml:trace contextRef="#ctx0" brushRef="#br1" timeOffset="151462.234">18285 16201 257,'0'0'80,"0"0"-10,0 0-10,0 0 0,0 0-14,0 0-23,14-49 16,-8 45 15,1-4 9,-1 1-20,-2 5-20,3 2-5,2 0-17,1 0 0,4 0-1,10 9 1,-1 2 0,10 3-1,3-2-1,9-2 0,0-6-6,-2 1-76,-3-5-130,-4 0-173</inkml:trace>
  <inkml:trace contextRef="#ctx0" brushRef="#br1" timeOffset="151666.5421">18861 16081 748,'0'0'78,"0"0"-75,0 0-3,0 0 18,0 0-8,-1 96-7,2-69-3,8-2 2,-1 0-2,0-6-14,-1-2-20,-4-2-80,-2-5-121,2-3-220</inkml:trace>
  <inkml:trace contextRef="#ctx0" brushRef="#br1" timeOffset="151904.7118">18996 16286 26,'0'0'184,"0"0"-146,0 0 28,0 0 28,52-87-11,-46 78 40,-2 1-31,-2 5-18,-1 3-27,1 0-19,2 0-24,4 2-3,-2 16 9,3 3 10,2 2-16,0 3-4,0-2 0,-4-2-1,0-1-3,-1-2-63,-6-9-93,0 0-502</inkml:trace>
  <inkml:trace contextRef="#ctx0" brushRef="#br1" timeOffset="152706.1559">17614 16511 522,'0'0'101,"0"0"-28,0 0-4,0 0-23,0 0-27,0 0-15,0-20-3,0 26-1,0 17-4,0 6 4,0 3 3,0 2-3,0 4 0,0-4 0,5 0 0,2-4-20,1-2-76,-3-9-150</inkml:trace>
  <inkml:trace contextRef="#ctx0" brushRef="#br1" timeOffset="153096.9904">17531 16967 656,'0'0'44,"0"0"-44,0 0 0,0 75 8,0-36-4,0 0-4,0 1 3,0-5-3,0-3 2,0-5-4,0-8 2,0-2-23,4-5-39,4-4-85,1-8-84</inkml:trace>
  <inkml:trace contextRef="#ctx0" brushRef="#br1" timeOffset="153396.2573">17603 17215 346,'0'0'292,"0"0"-235,0 0-41,0 0 6,0 0-18,85-53-4,-60 42 3,-4-5-3,0 1 5,-2-2-3,-3-2 15,-2 4 8,-5 0-3,-3 6 7,-2 6-8,-3 3-1,-1 0-2,0 0-14,0 6-4,4 15 0,-4 8 5,2-4-3,3 6 0,-2-4-2,3-1 0,-1-4-3,0-2-70,-2-8-67,-3-4-532</inkml:trace>
  <inkml:trace contextRef="#ctx0" brushRef="#br1" timeOffset="154108.6613">16678 16487 357,'0'0'98,"0"0"-35,0 0 56,0 0-57,0 0-22,0 0 2,-26-32-21,19 32 4,-6 0-14,-4 3-9,-1 12 1,-6 3 2,2 5-2,-7 3-1,0 0-2,-6 1-1,1-2 0,-3 2-23,0-6-64,1-2-215</inkml:trace>
  <inkml:trace contextRef="#ctx0" brushRef="#br1" timeOffset="154494.5472">15859 16852 672,'0'0'0,"0"0"0,23 92 0,-7-50-1,-3-2 1,0 3 0,0-11-13,-2-2-51,-3-13-43,1-8 20,-2-6 14,-3-3 10,3 0 0,-4-1-87</inkml:trace>
  <inkml:trace contextRef="#ctx0" brushRef="#br1" timeOffset="154794.7701">16009 17019 238,'0'0'89,"0"0"43,0 0-51,0 0 7,0 0-59,0 0-1,52-73 8,-36 64-21,-4 5 2,1-2 3,0-1-13,2 0 4,0 1-4,-2-3 6,0 2-4,-4-1-1,-1 2-2,-2-2-1,-1 5 2,-2 1 0,-2 2 10,1 0-8,-1 0-9,3 2-7,3 13 7,-4 2 1,1 2 3,-1 1-4,-1 1 0,-1 1-13,-1-7-49,0-8-175</inkml:trace>
  <inkml:trace contextRef="#ctx0" brushRef="#br1" timeOffset="155506.4238">16145 15671 481,'0'0'0,"0"0"32,0 0 35,0 0 17,0 0-67,0 0-17,13-17 0,7 17 0,5 0 1,7 5 6,2 1 3,8 0 2,-9 1-2,1 2-9,-4-1-1,-10 1 0,-1-1-1,-9-2-46,-6 0-120,-2-5-126</inkml:trace>
  <inkml:trace contextRef="#ctx0" brushRef="#br1" timeOffset="156023.7831">15817 15539 468,'0'0'1,"0"0"89,0 0-5,0 0-20,0 0-38,0 0 4,0-37-31,0 47-4,0 14 4,0 6 4,-6 7 7,2 0-4,4 1-6,0-4 0,0-2-1,0-6 1,0 1-1,0-11-1,1 1-91,5-10-153</inkml:trace>
  <inkml:trace contextRef="#ctx0" brushRef="#br1" timeOffset="156435.4477">15892 15708 496,'0'0'65,"0"0"-8,0 0-2,0 0-2,0 0-32,0 0 11,59-56-11,-50 46-10,1 2-1,0-1-4,2-1-3,2 3 0,0-3-2,1 2 1,-7 0-1,2-1-1,0-2-1,-3 2 1,3-2-1,-7-2 1,3 0 2,-2 4-1,-3-1 12,1 3 7,-2 7 10,0 0-7,0 0-23,0 14-2,0 11 2,0 5 3,-5 2 1,-3 2 2,2-1-2,-2 0-3,2 0-1,4-2-1,-2 1 1,4-3-66,0-2-49,0-11-253</inkml:trace>
  <inkml:trace contextRef="#ctx0" brushRef="#br1" timeOffset="159096.583">15446 15986 655,'0'0'0,"0"0"-6,0 0 0,0 0 6,-9 72 0,15-55 1,10-8-1,8-2 1,3-7 0,13 0 6,6-16-3,9-14 3,1-3-7,-4-4 0,-4 2 0,-13 3-34,-8 3-208</inkml:trace>
  <inkml:trace contextRef="#ctx0" brushRef="#br1" timeOffset="159681.4014">15340 17347 758,'0'0'2,"0"0"-4,0 0 4,0 0-2,-23 78 3,23-58-1,2-6-2,8-4 3,7-7 1,0-3 1,10-3 6,17-21 4,9-7-4,13-9-5,9-10-2,7-6-3,-5-13-1,-2-2-5,-8-4-93,-10 5-144</inkml:trace>
  <inkml:trace contextRef="#ctx0" brushRef="#br1" timeOffset="160318.4364">17227 17598 808,'0'0'8,"0"0"-8,0 0-2,0 0 1,0 0 1,0 0 1,-13 76-1,13-58 0,0-5 0,0-5 0,0-1-3,0-7 5,0 0-2,6 0 1,10-7 1,6-12 2,8-10-3,6-5 0,-4-7-1,4-5 0,0-6-10,3-2-68,-7-5-151,1-4-232</inkml:trace>
  <inkml:trace contextRef="#ctx0" brushRef="#br1" timeOffset="160904.6338">18500 16581 401,'0'0'82,"0"0"-24,0 0-37,0 0 2,0 0-6,0 0 6,-1-3 25,4 12 8,3 7-20,1-4-5,1 2-16,-2 0-8,1-4-4,2-4-2,4-3 2,3-3-3,3 0 5,9-17-2,4-11-1,2-3-2,0-6-33,-2-1-53,-2-8-145</inkml:trace>
  <inkml:trace contextRef="#ctx0" brushRef="#br1" timeOffset="161534.3108">18558 15552 730,'0'0'0,"0"0"-6,0 0 6,0 0 1,0 0 6,0 76-6,14-67 2,4-1-1,3-5 2,0-3 1,6 0 3,4-11-7,6-8 0,6-4 2,4-3-2,6-4-2,4-2-2,0-5-24,-2 0-81,-3-5-133,-1-5-134</inkml:trace>
  <inkml:trace contextRef="#ctx0" brushRef="#br1" timeOffset="163856.7208">16087 15986 689,'0'0'4,"0"0"28,0 0 14,0 0-1,0 0-35,0 0-9,0 0-1,0 0 0,19-78 0,-2 69 0,-5-2 1,1 3 0,0 5-1,-1 0 1,-1 3-1,-4 0-1,-1 14 0,-6 11 1,0 4 0,0 7 0,-6-7 2,-5 1-1,2-3-1,3-6 0,2-2 0,4-8 0,0-3 0,0 0-1,7-8-1,13 0 2,12-3 0,10-12 0,4-4-7,5-5-74,-5-2-242</inkml:trace>
  <inkml:trace contextRef="#ctx0" brushRef="#br1" timeOffset="164734.532">16343 17165 385,'0'0'88,"0"0"-32,0 0-24,0 0-13,0 0-16,0 0-1,26-45-2,-19 38 5,-1 5-5,-1-1 7,-2 3 5,-2 0-4,3 0-8,-4 12 0,0 16 15,0-2 37,-5 7-20,-6-6-14,-1 0-4,1-1-6,5-11-6,2 2-2,4-9 2,0-2-4,4-3 2,15-3 0,7 0 0,12-3 7,8-16-7,5-2-2,6-6-162</inkml:trace>
  <inkml:trace contextRef="#ctx0" brushRef="#br1" timeOffset="165613.1883">17929 17402 458,'0'0'50,"0"0"-40,0 0 11,0 0-6,0 0-9,87-28-5,-78 28-2,-1 0 2,-3 12-1,-4 4 8,-1 1 48,0 5-18,-9-2-2,-2 5-1,-2-6-6,2-4-12,3 2-2,4-6-12,2-3 1,2 0-3,0-5-1,0-3 0,19 0 3,14-11-1,8-8-2,9-10-47,4-9-155</inkml:trace>
  <inkml:trace contextRef="#ctx0" brushRef="#br1" timeOffset="166414.1619">19230 16491 415,'0'0'101,"0"0"-63,0 0 31,0 0-36,0 0-1,0 0 3,34-19-20,-23 14-1,2 3-10,-4-1 5,-1 3-3,-4 0-2,-3 3-1,-1 12 3,0 8 34,-1 4-12,-13-1-1,1-1-16,3-8-8,3 0 2,3-6-2,4-5-3,0-2 5,0-3-3,18-1-1,13 0 0,14-17 2,9-5-1,2-7-2,1-3-71,-8-8-76</inkml:trace>
  <inkml:trace contextRef="#ctx0" brushRef="#br1" timeOffset="167435.5165">19240 15444 299,'0'0'108,"0"0"-23,0 0 0,0 0-7,0 0-49,0 0 9,16 0-10,-8-7 7,3 3-11,0-4-11,3 0-6,-1 2-2,-2-1-2,-4 1-3,-3 5 2,-2-2-1,-2 3 4,0 0-5,0 13-7,-13 7 7,-6 7 7,-3 2-2,3-5 1,5 2-3,6-7-1,5-5 0,3-1 1,3-4-1,22-7 2,17-2 3,9 0-3,8-8-1,4-8-3,0-5-24,-4-2-47,-4-9-257</inkml:trace>
  <inkml:trace contextRef="#ctx0" brushRef="#br1" timeOffset="178953.6081">19063 2911 768,'0'0'3,"-82"-62"-3,35 32 2,6 0 18,-5 1 3,-5 1 1,-9 1-10,-4 4-3,-5 6 1,-2 7-8,-7 6 3,-6 4-4,-10 4-3,-11 18 0,-1 13 3,-12 12-3,-5 12 0,-2 12 0,-3 15 0,3 10 0,6 12 0,2 10-1,4 12 1,5 7-1,5 3 0,9-1 1,12-6-1,14-6 1,16-6 0,11-4 1,14-2-1,17 5 0,10 0 0,15-2-1,30-2 1,22-10 0,24-8 0,19-5 0,21-9 0,17-3-1,11-6 1,11-7 0,14-8 2,8-11-2,6-13 1,-2-9-2,-3-10 1,-4-11 0,-1-6 1,-7 0 0,-5-11 7,-3-15 7,-11-13 1,2-17-6,-7-17 2,-2-19-5,-3-21-1,-10-14 4,-8-18 2,-14-17 13,-19-9 21,-17-6-13,-26-2-9,-33-2-13,-25 2-2,-36-3-6,-37-1-1,-21 8-2,-22 12 0,-25 22 0,-16 25-2,-15 22-23,-9 19-38,-2 20 27,2 20-6,12 19-20,13 16-19,20 10-49,22 24-150</inkml:trace>
  <inkml:trace contextRef="#ctx0" brushRef="#br1" timeOffset="180340.8647">18533 6852 689,'0'0'65,"0"0"-16,0 0-26,-82 7-3,48 16 6,-1 11-18,-3 11 3,-1 8-1,3 7 4,2 3 3,4-4-7,6-2 4,6-5-4,11-3-3,2-6 1,5-9-7,9-7 0,16-7 0,8-8-1,6-7 0,3-5 0,3 0-1,-9-14 0,-8-3-24,-15 2-42,-13-1-25,-9 3-192</inkml:trace>
  <inkml:trace contextRef="#ctx0" brushRef="#br1" timeOffset="180686.1089">17054 7453 684,'0'0'81,"0"0"-32,0 0-28,0 0-4,82-20-8,-33 11-1,8-1 1,6-6-7,6-1 0,0-1-1,0 0-1,-2-2-39,0-1-84,-6-5-284</inkml:trace>
  <inkml:trace contextRef="#ctx0" brushRef="#br1" timeOffset="181113.9589">18295 6378 810,'0'0'20,"0"0"55,0 0-59,0 0-16,14 79-2,-9-36 2,-2 2 5,-3-3-3,0-3-1,0-2-1,0-9-22,0-8-64,0-11-136</inkml:trace>
  <inkml:trace contextRef="#ctx0" brushRef="#br1" timeOffset="181600.8447">17896 5818 912,'0'0'12,"0"0"-3,0 0-9,14 89-1,1-45 0,-6 0 1,1-5 1,-3-1-1,-1-6 0,-3-4-17,1-8-19,-1-6 7,-3-9 6,3-5 13,2 0 10,6-5 2,6-15 10,5-8-6,1-3-1,3-3 3,-3-7-2,0 2-2,-2 5-1,0 6 16,-9 14 12,-3 8 15,-1 6-18,2 7-19,7 19-2,0 11-7,-1 6 3,-2 6-2,-1 8 6,-2 2-6,-2 4-1,-3-2-24,-1-4-84,-5-8-131</inkml:trace>
  <inkml:trace contextRef="#ctx0" brushRef="#br1" timeOffset="182112.0144">18191 7654 748,'0'0'48,"0"0"-28,0 0 25,0 0 48,0 0-68,0 0-25,10 34 0,0-4 1,3 6 13,-1 0-7,2 4-4,-2-3-1,-3 1-2,2-4 0,-4-4-20,-7-7-64,0-9-64,0-12-457</inkml:trace>
  <inkml:trace contextRef="#ctx0" brushRef="#br1" timeOffset="182740.2124">18119 8143 900,'0'0'40,"0"0"-40,0 0 0,0 100 2,10-64 13,0 0-10,2 0-3,-3-5-2,-1-2 2,-5-1-2,1-3 1,-4-4-2,0-2-14,0-6-52,0-4-7,0-9-87,0 0-75,0-3 127,0-9 106,0-2 3,2 4 48,6-2 32,5 1 43,-3-2-24,8 1-49,3-3-20,-3-1-16,1 0-4,-2 0 3,0 1 11,-1 5 1,-5 0 10,0 1 16,-5 6-2,4 3-20,0 0-4,0 9-7,3 11-3,-3 4 29,4 4-22,-8 1-8,-2-4-12,-4-2-2,0-3-19,-7-7-89,-20-10-72</inkml:trace>
  <inkml:trace contextRef="#ctx0" brushRef="#br1" timeOffset="183295.571">16798 7374 777,'0'0'8,"0"0"33,0 0-20,0 0 13,-36 72-32,28-18 6,3 2 23,4-1-11,1-1-9,0-1-4,0-6-7,0-5 1,0-2-1,6-8-3,2-6-55,2-11-34,-1-12-123,1-3-145</inkml:trace>
  <inkml:trace contextRef="#ctx0" brushRef="#br1" timeOffset="183587.7775">16811 7771 270,'0'0'136,"0"0"26,0 0-18,0 0-59,0 0-52,0 0-21,28-50-9,-1 39-1,-1-1 11,1-3-3,-3 1-1,-3-3-4,1 0 2,-1 0 5,-3 1 1,2 0-5,-10 6 8,-1 7-5,-3 3 5,-2 0-5,2 9-11,1 17 0,-4 6 0,1 6 8,-1-1 0,-3 0-6,7-1 0,2-7-2,7-3-6,4-12-60,5-7-65,10-7-464</inkml:trace>
  <inkml:trace contextRef="#ctx0" brushRef="#br1" timeOffset="184241.4387">18870 7507 795,'0'0'49,"0"0"-16,0 0-8,0 0-16,0 0-9,127-7 2,-69 7-3,7-5 1,0-7-3,6-7-50,-2-4-24,-2-4-95,-5-4-212</inkml:trace>
  <inkml:trace contextRef="#ctx0" brushRef="#br1" timeOffset="184585.1469">19943 7050 755,'0'0'31,"0"0"18,0 0 4,0 0 7,0 0-36,-82-42-14,55 51-8,-9 14-1,0 9-1,-1 5 6,4 3 0,6-1 4,9 0-5,5-3 3,12-4-3,1 1-4,3-7 2,20-6-3,10-3 0,6-10 0,6-7 0,1 0-19,-1-18-23,-6-12-58,-10-5-83</inkml:trace>
  <inkml:trace contextRef="#ctx0" brushRef="#br1" timeOffset="184892.4631">19798 6442 871,'0'0'17,"0"0"-12,0 0 3,-24 97 1,17-48 20,-5 6-7,3-2-17,1 0 4,5-5-7,-1-6-2,4-6-3,0-2-5,0-15-55,0-9-42,4-10-253</inkml:trace>
  <inkml:trace contextRef="#ctx0" brushRef="#br1" timeOffset="185137.6367">20004 6384 402,'0'0'490,"-17"75"-489,13-25 2,4 0 12,0-2-5,0-3-9,0-7-1,3-8-19,-3-12-53,0-14-89,0-4-320</inkml:trace>
  <inkml:trace contextRef="#ctx0" brushRef="#br1" timeOffset="185500.5247">19789 5860 980,'0'0'0,"-3"74"-7,3-24 1,6 0 6,17-5 0,6-8-1,4-8-3,2-12-10,-3-10 5,2-7-8,-3-7 6,-2-18-6,-6-8 12,-5-4 2,-6-5 3,-8-5 0,-4-2 0,-6 1-2,-18 6-2,-9 11-22,-2 12 17,-7 16 2,-3 3 6,-4 25-5,1 16 2,6 7-10,8 11-51,13-4-137,12 1-302</inkml:trace>
  <inkml:trace contextRef="#ctx0" brushRef="#br1" timeOffset="185956.3588">20211 7070 825,'0'0'61,"0"0"-6,0 0-5,0 0-39,82-25-10,-30 14-1,5-5 0,4-7 0,6-5-1,4-11 1,6-1-20,-2-4-22,-8 2-45,-7 2-42,-11 7-258</inkml:trace>
  <inkml:trace contextRef="#ctx0" brushRef="#br1" timeOffset="186340.431">21131 6565 732,'0'0'86,"0"0"-12,0 0-13,0 0-33,-85 42-27,61-8 2,7 4 8,3 4-2,8-4 3,6-1-7,0-5-1,9-2-3,14-10-1,5-3 0,5-6 3,4-10-3,1-1 0,0-4 5,-5-16-3,-5-4-2,-7-3-2,-4-5-2,-11-5 4,-6-3 6,0-6-6,-20 1 0,-11 1 0,-8 14 0,-4 4 1,1 14-2,3 7-2,8 5-2,9 0-6,11 16-26,11-2-91,0-5-96</inkml:trace>
  <inkml:trace contextRef="#ctx0" brushRef="#br1" timeOffset="186767.48">21601 6638 680,'0'0'125,"0"0"-102,0 0-13,0 0 18,121 0-15,-78-6-12,5-5 0,-2-6-1,-1-2-1,0-5 0,-3-5-42,-2-8-60,0-5-286</inkml:trace>
  <inkml:trace contextRef="#ctx0" brushRef="#br1" timeOffset="187164.5215">22496 6036 680,'0'0'30,"0"0"32,0 0-3,0 0-12,0 0-10,0 0-21,-53-15-8,28 23 5,-3 13 1,-4 5 2,-1 9-3,-2 6 21,6 3-16,3 1-4,13-4-4,8-3 4,5-5-11,12-2 2,20-6-5,6-6 2,13-5 1,0-6-3,4-8-7,3 0-37,0-8-21,-1-9-28,-3-8-57,-5-5-392</inkml:trace>
  <inkml:trace contextRef="#ctx0" brushRef="#br1" timeOffset="187496.0051">22199 5494 827,'0'0'1,"0"0"52,0 0 20,0 0-37,0 0-36,26 76 0,-8-29 5,3 2 2,1 1-3,-2 0-3,-3-7 0,-3-7-1,-6-7-16,-6-12-43,-2-10-50,-2-7-105</inkml:trace>
  <inkml:trace contextRef="#ctx0" brushRef="#br1" timeOffset="187983.0321">21794 4817 859,'0'0'0,"0"0"57,0 0-38,0 0-14,-3 99 4,3-53 3,4 4-9,14-3-3,1-4 0,0-2 0,0-9 0,-4-6-27,-2-11-21,-5-7-10,-1-8 20,-4 0 20,1-19 18,-4-4 14,0-7-2,2-1 8,-1-3 2,5-2-5,4 2 13,6 1-8,2 2-9,3 6 0,1 5 1,-2 8-5,0 8 14,3 4 2,0 4-3,3 20-7,2 10-14,2 12 9,0 4-10,1 4 2,1 5 1,-1 2-3,-1-5-54,-3-5-56,3-7-164</inkml:trace>
  <inkml:trace contextRef="#ctx0" brushRef="#br1" timeOffset="188348.5106">22717 6198 736,'0'0'110,"0"0"-17,0 0-40,0 0-26,111-50-16,-64 34-11,4-3 0,1-4 0,5-5-5,0-5-24,-2-4-51,-3-2-25,-10 1-114,-12 4-142</inkml:trace>
  <inkml:trace contextRef="#ctx0" brushRef="#br1" timeOffset="188754.0489">23301 5789 147,'0'0'177,"0"0"24,0 0-25,0 0-63,0 0-38,0 0-27,-8-21-32,8 57-7,0 2 11,0 1 0,13 0-13,8-5 5,3-1-6,3 0 1,-6-7-4,-2 0-3,-8-6-3,-8-5-40,-3-6-17,0-4-31,0-5 7,-3 0-42,-2-18 86,-1-3 40,2-5 53,0-1 20,1 1-16,3 1-1,0 5-6,0 1 0,8 4-18,9 1-18,6-1-7,1 1-6,5 0-1,-6 1 1,0 4 0,-2 0 5,-5 5 6,-1 4 3,-2 0 6,1 13-15,0 13-5,-4 6 1,-1 4-2,-9 3 2,0-3-2,0 0 0,-14-4-53,-11-3-79,-5-8-234</inkml:trace>
  <inkml:trace contextRef="#ctx0" brushRef="#br1" timeOffset="189167.5934">22619 6654 755,'0'0'73,"0"0"-66,0 0-6,0 0 31,16 108 12,-7-67-21,-4 5-12,-3 0-10,-2 0 2,0-3-3,-8-10-49,-6-10-71,-2-9-338</inkml:trace>
  <inkml:trace contextRef="#ctx0" brushRef="#br1" timeOffset="189483.0118">22384 7272 935,'0'0'24,"0"0"-24,0 78-5,2-37 5,-1 5 23,-1 0-15,0-5-3,0-6-5,0-2 0,0-7 0,0-6 0,0-4-15,0-5-7,0-2-35,5-9-41,3 0-161</inkml:trace>
  <inkml:trace contextRef="#ctx0" brushRef="#br1" timeOffset="189834.5923">22444 7586 673,'0'0'42,"0"0"-23,0 0 28,0 0-10,0 0-33,85-61-4,-55 46 0,-2 2 0,-4-3 0,0-4 0,-3 3 2,-6 2 11,-2 0 15,-4 4 19,-4 8-2,-2-3-9,-3 6 30,1 0-10,-1 4-32,2 15-23,-1 5 1,3 5 0,-1 0 17,4-1-10,0-2-6,2-3-2,3-3 3,-3-5-4,2-5-4,-3-6-23,0-4-69,1-5-65,2-19-330</inkml:trace>
  <inkml:trace contextRef="#ctx0" brushRef="#br1" timeOffset="191223.4084">22572 7340 461,'0'0'155,"0"0"-60,0 0-62,0 0-14,0 0-19,0 0 0,0 0 0,90 14 2,-78-1-4,0-2 2,-3 4 0,0-5 2,1 4-2,-5-3-13,2-6-103,-2-1-340</inkml:trace>
  <inkml:trace contextRef="#ctx0" brushRef="#br1" timeOffset="193900.5119">21745 4712 446,'0'0'1,"0"0"32,0 0 5,61-82-15,-42 59-11,2 0 4,3-2 1,1 0 12,0 0-2,1-1-7,2 2 0,2 2 9,2 2-21,5 1-4,-3 0 2,6 3-3,6 0-2,4 4 0,8 0-1,6 5 0,9-1 0,3 5-1,12 1 1,6 2 1,3 0-1,3 6 2,-5 7-2,2 3 0,-1 3-2,1 3 2,-1 4-2,-1 8 2,-4 5 1,-2 11-1,-3 8 0,-2 1 1,4 6 2,-1-1-1,-1 5 3,-6 5 0,-11 9-4,-6 1 3,-10 3-4,-7 1 1,-11 2-1,-5-3-1,-6 0 1,-2 5 0,-2 0 1,1-3-1,-1-1 2,-1-9-2,-4-3 3,-4-2-3,-3-2-2,-5-3 2,-3 1-1,0-2 4,0 2-8,0 2 10,-1 1-8,-9-1 6,1 1-5,-4 0 2,-2 1-1,-4-6-1,-8-1 1,-3-9-3,-6-1-1,-4-3 0,-5 1 4,-1 2 1,0 2 0,1-2 0,2 1 1,1-5-2,-1 1 2,0 1-2,1-3 1,-3-1-1,3-5-1,-1 0 0,1-6-3,0-1-5,3 5 6,-1-2 1,0-2 2,-2-1-1,-1 2 2,0-7 0,-2 0 0,5-1 0,-3-5-2,0-2 2,3-2 0,-4-2 0,-3 1 0,-3 0 0,2-1 0,-4 0 0,1-3-3,5 1 0,0-3 1,5-5-13,0 1 2,-1-2 5,0-1-2,-4-1 5,1-5-7,-1 2-4,-2-4 12,-1-2-3,-3 0 4,-2 0-4,2 0 0,0-12-3,1-4 10,9-4 4,4 1 5,4-2 30,3-6-25,3-3 0,-1-5-2,3-8 7,0-3-10,1-6 4,3-7-4,2-2-2,0-1 2,6 1-8,-2-4 3,2 2-4,1 0 2,4-6 0,1 2 1,-1-1 7,-1 2 3,-4-4-2,-2 3-6,-2-1-2,-1 2-2,-4-4-1,1 3 0,-1-5 2,0 4-1,2 2-1,-3 6 0,3 5 3,-1 2 0,4 2-1,3 2 10,3 1-1,2 5-4,2-1-7,6 2 0,2 0 6,0 0-3,0-2-3,2-1-2,8 1 2,1 2 0,-1-1 0,-2 4 1,-2-2-1,-3 1 0,0-2 0,1 1 0,1-4 0,-2 1 1,0 2-1,-2-1 0,-1 6 0,0 1 0,0 1 0,0 5 1,0 1 0,0 0-1,0 0 1,0 0-1,-6-1 0,-1-1 0,-4 0 2,2 1 3,-1-1 0,-5-3 3,-3 0-4,-1 1-3,-3 0 4,6 5-5,2 0 1,3 8-1,2 3 0,2 4 0,4 3 0,1 9-1,2 1-11,0-3-44,-4 1-104,-11-5-339</inkml:trace>
  <inkml:trace contextRef="#ctx0" brushRef="#br1" timeOffset="196644.9273">16025 6396 223,'0'0'6,"0"0"2,0 0 5,0 0 37,0 0-24,0 0-14,0 0-1,-30-15 27,27 11-9,3-1 25,0 3-19,0-5 9,0-1-12,14-3-23,8-6-9,3-3 0,5 1 0,2-8 2,7 0-1,4-2 20,8-2-6,9 2-5,2 0 1,5-1 9,5 0-11,6-1-8,0 1 0,11-2 4,7 0-4,5-2-1,2-2-1,-2 5 1,-8 2 0,-10 2 1,-13 3 0,-13 0-1,-7 2 1,-3 1-1,-3 1 0,6 3-2,-5-3 2,4 1-1,-7 0 1,1 1-4,-3-1 3,0 5 1,2 0-1,-2 2 0,-2 1-8,-1 2 5,-5 0-11,-2 3 12,2 0 1,0 3 1,1 0-5,2 1 5,-2-1 2,-1 2-1,1-2 0,-4 1 0,-1-1-1,-1 3 0,-5 0 1,-3-2 0,2 2 0,-1 0 0,-1 0 0,-1 0 0,-1 0 1,-1 0-1,2 0 0,-3 5 1,1-5-1,1 5-1,-3-2 0,3 1 0,1 1 1,-3 0 2,1 1-2,-2 0 0,-3 5 0,3 2 0,-4 7-1,4 6 1,-2 8-1,-2 11 1,-1 11 1,-5 15-1,0 8 1,-1 6-1,1-1 10,6-3 0,4-2-2,7 2-1,1-3-5,4-6 1,-6-2-3,0-3 1,-11-2-1,-3 2 0,-2-1 0,1 2 1,2 5 0,3 2-1,1 3 0,7-2 0,1-4 0,-1-3-1,3-4 1,-2-1 2,-4-4-2,1-2 0,-2-8-1,2-6-3,0-1-2,3-7 1,-1-4-2,0 0-1,-3-4 5,1 0-1,-2-2 3,-3 3-1,-2-5-5,-3-2 2,-4 4 3,-2-5 0,0 5-3,0 1 3,-12-4 1,-8 7 1,1 2 0,-7 1-1,-4 6 2,-2-3-1,-10 5 0,-9 2 0,-13 2 3,-15 2-3,-10 2-2,-8 2 2,-10-2 0,-7 5-1,-5-5 1,-4 1-3,-1-3 3,-1-3 2,3-1-2,0 1 0,3-8 0,6 3 7,6-5 0,12 0 11,7-3 1,10-1 0,5 0 2,6-3-12,7-2 6,4-2-8,4-2-1,4-1-2,2-1 1,4-2 3,0 2-4,2-1 4,2 2-8,1-1 2,-1 0-1,2-2 1,0 0-2,4-5-1,6 0 1,-1-7 1,6-2-1,1-3-1,3-16-98,5-20-330</inkml:trace>
  <inkml:trace contextRef="#ctx0" brushRef="#br1" timeOffset="197725.484">16248 6326 526,'0'0'0,"-80"0"-1,35 4 1,-5 7 0,-6 5 2,-4 5 0,4 0-2,-6 3 0,4 2 0,4-3-1,4 8 1,8 0 3,3 3-3,10 12-2,-1 7 2,3 10 19,7 15 62,6 11-7,4 9-35,9 6-4,1 4-23,8-7 0,17 2 3,8-6-9,6-6 0,4-5 4,-2-2-6,-2-3 1,-2 0-4,-5 0 2,1-3-1,-8 8 1,1-9-2,0-2-1,0-6 2,0-1-2,3-2 1,4-1-1,-1-1 1,1-5 0,-1-7 0,-4-2 2,-3-4-3,-3-3 2,-3-6-2,-5-1 3,-2-7-3,2-2 0,-7-1 0,2-6 1,0-4-1,-2-2-1,3-1 0,-7-4 1,3-1 0,-3-1 0,0 1 0,1 0 3,-1-2-3,-2 2 5,1-2-2,-2 0 6,3 4-6,-3 4 0,0 0-3,0-2 6,0 1-2,0 1 0,0-3-4,0 0 1,0-2 0,0-1-1,0 1 0,0-2 0,0-3 1,0 2-1,0 1 0,0-3 0,0-1 0,0 3-1,0-6 1,0 4 0,1-4-1,-1 0-68,2-21-194</inkml:trace>
  <inkml:trace contextRef="#ctx0" brushRef="#br1" timeOffset="223520.7668">5831 17273 667,'0'0'0,"0"0"29,0 0-2,0 0-27,0 0-1,87-78 1,-48 52 0,2 2 0,-2-1 1,1 0-1,-7 3 1,-5 3-1,-1 7 0,-5-4-1,1 4 0,0 0-6,-4 2-83,0-2-146</inkml:trace>
  <inkml:trace contextRef="#ctx0" brushRef="#br1" timeOffset="223975.0915">6638 16726 697,'0'0'10,"0"0"19,0 0-20,0 0-9,0 0 0,0 0 0,-45 76 4,42-38 8,-1 1 0,4 1 4,0-3-3,0-7-5,10-7-8,0-3 0,10-6 1,-2-4 0,3-4 1,1-6 0,5 0-1,-3-11 2,0-4-2,-5-6-1,-5-5 6,-7-2-6,-7-3 2,0-2-1,-17-1-1,-6 1 0,-10 4-8,-3 2-17,2 8-43,1 5-91,3 5-244</inkml:trace>
  <inkml:trace contextRef="#ctx0" brushRef="#br1" timeOffset="224402.5069">6925 16595 846,'0'0'14,"0"0"-11,0 0-3,0 0-7,0 0 7,0 0 0,44 11-3,-40-2 2,7 5 0,-8 0 2,3 1-2,-1 2 1,2-2 0,-1-1 2,1-2-2,1-2-1,1-3 0,-3-2 1,7-5 0,-4 0-3,9 0-2,-3-12 2,6-10-8,-6-6 7,1-3-1,-6-2 5,1 4 4,-2 2 3,-3 11 23,-3 10 20,0 6-26,4 0-24,3 15-5,3 15 5,0 6 2,-4 5-1,-5-1-1,-4 5-8,0-4-82,-13 1-111</inkml:trace>
  <inkml:trace contextRef="#ctx0" brushRef="#br1" timeOffset="225356.3582">5311 16706 231,'0'0'216,"0"0"-169,0 0-19,0 0 2,-87 23 5,53 0-22,-11 6-2,-4 3 5,-5 4-5,0 1 0,5-3-3,7-4-3,5-3 15,10-7-10,5-2-2,4 0-8,12-6 0,3 2 0,3-8-26,5-2-114,23-4-118</inkml:trace>
  <inkml:trace contextRef="#ctx0" brushRef="#br1" timeOffset="225761.1878">5430 16709 416,'0'0'66,"0"0"44,0 0-39,0 0-4,0 0-35,0 0-31,-6-10-1,24 10-2,10 10 2,4 10 16,6 9 3,-2 4-7,3 11-1,4-1-8,-4 3 4,4-3-7,2-1 0,3-3-1,1 2 2,0-7-1,-1-3 0,-5-4-1,-1-4-22,-10-8-29,-4-7-7,-10-1-26,-8-7-48,-10 3-75</inkml:trace>
  <inkml:trace contextRef="#ctx0" brushRef="#br1" timeOffset="226510.3055">4852 17052 413,'0'0'55,"0"0"18,0 0 0,0 0-12,0 0-36,0 0-21,-19 7-4,19 23 0,-3 12 2,3 11 21,0 9-2,0 2-7,12 0 6,-3 0-13,3-4-4,-3-4-2,-3-3 1,-3-6-2,-3-7 0,0-5 3,0-5-2,0-6 0,0-7-1,-6 1 2,3-9-2,3-6 0,-3-1 0,3 1 0,0-3 2,0 0 1,0 0-1,0 0-2,6 0-3,13 0 3,7 0 0,8 0 1,8 3-1,10 3 1,6 5-1,3 2 0,8-3 1,-2 6-3,-1-4 1,-2 6 1,-6-4-22,-7 1-17,-4-3-26,-11-1-195</inkml:trace>
  <inkml:trace contextRef="#ctx0" brushRef="#br1" timeOffset="227275.5398">5989 17179 559,'0'0'72,"0"0"-30,0 0 29,0 0-24,0 0-38,0 0-8,-19-17-1,19 17 0,0 7-6,0 12 6,3 5 2,3 3-2,4 7 5,-1 3 6,2 2 0,-1 1-6,-1-1-3,3 2 0,-4-8-2,2-1 1,-1-2-1,-6-7 0,4 1 2,-1-7-2,-3-2 0,0-1 0,2-4 0,-3-3 0,2 3-2,-4-2 1,0-1 1,0 0-3,0 3 3,-8 3 0,-4 1 0,-1 2 0,0-4 0,3 5 0,-6-5-1,1 3 1,-6-3 1,-1 5-1,-5-3 0,2-2 0,-5 3 0,-3-6 1,-2-1-1,3-5 2,-1-2-1,3 1 1,2-2-1,-2 0-1,2 0-2,-2 0 1,3-2-40,-1-7-67,5-2-206</inkml:trace>
  <inkml:trace contextRef="#ctx0" brushRef="#br1" timeOffset="227682.3626">5314 17009 379,'0'0'8,"0"0"-5,0 0-2,0 0 6,-96 56-1,72-35-6,0 1 0,4 2 0,6-2-1,5 2-1,6-4-16,3-8-115</inkml:trace>
  <inkml:trace contextRef="#ctx0" brushRef="#br1" timeOffset="228031.6112">5631 17215 644,'0'0'23,"0"0"-19,0 0-4,0 0-4,0 0 3,11 81 2,-4-47 3,2-2 6,0 0 1,4-1-11,-2 2 1,0-5 0,3-2-1,-8-4-45,-6-7-249</inkml:trace>
  <inkml:trace contextRef="#ctx0" brushRef="#br1" timeOffset="228334.8291">5215 17749 553,'0'0'113,"0"0"-77,0 0-24,0 0-10,0 0 5,0 0 2,106-16-7,-76 16-2,4 8 0,-1 3 0,6-2 3,-2 3-3,3 1-3,-4-4-92,0-2-255</inkml:trace>
  <inkml:trace contextRef="#ctx0" brushRef="#br1" timeOffset="229181.5294">5397 16385 481,'0'0'63,"0"0"43,0 0-40,0 0-59,0 0-4,0 0-3,21 102 36,-18-49-19,0-3-10,-3-2-5,0-7 1,0-4-3,0-9-2,0-9-7,3-10-60,3-9-174</inkml:trace>
  <inkml:trace contextRef="#ctx0" brushRef="#br1" timeOffset="230484.6735">5400 16081 85,'0'0'79,"0"0"-26,0 0 28,0 0 4,0 0 13,0 0-18,0-33 5,0 30-28,0-1-22,-3 4 16,-6 0-30,0 0 0,-7 0-18,-1 17-2,1 6-1,0 9 2,2-5-2,8 3 0,3-4 0,3-2 1,0-4-1,6-1 0,11-5 1,8-4-1,5-7-2,4-3-8,5 0-67,-2 0-91,-4-7-134</inkml:trace>
  <inkml:trace contextRef="#ctx0" brushRef="#br1" timeOffset="230867.3843">5615 16124 251,'0'0'121,"0"0"33,0 0-5,0 0-77,0 0 6,0 0-61,10-60-17,-7 80 0,3 7 2,-5 2-2,3 1 15,-1-4-13,-3-2-1,3-4-1,-3-1 0,4-5 0,-4-4 0,3-7 0,0 1 0,0-4 1,0 0-1,3 0 5,-1-14 6,11-6-10,-4-6 0,-2 2 2,-4 5 2,0-1-1,-2 10 8,-1 3 1,0 5 11,1 2-21,3 0-3,2 12-2,-3 5 2,0 5 0,1-1-2,-5 2 4,4 0-3,0-3 1,-3-1-59,0-2-32,-1-7-173</inkml:trace>
  <inkml:trace contextRef="#ctx0" brushRef="#br1" timeOffset="231286.446">5870 16266 496,'0'0'127,"0"0"-21,0 0-34,0 0-36,0 0-22,0 0-8,37-46 0,-31 46 0,3 0-6,-7 0 1,-2 0-3,0 3 2,0 14 0,-6 2 1,-5 8 0,-2-1 0,4-2-1,6-4 0,3-7-8,0-4-4,3-2 7,6-7 2,4 0 3,2 0-3,3 0 2,2 0 1,3-3 4,-2-1-3,-1 4 3,0 0 1,-6 0 1,-8 7-5,0 2 7,-2 1-6,-4 2 9,0 3 5,-4 2-1,-12 0-11,-1-1 1,-4 0-4,-3-2 2,2-1-3,1-3-3,0 0-23,3-5-18,6 0-25,2-5-151</inkml:trace>
  <inkml:trace contextRef="#ctx0" brushRef="#br1" timeOffset="232982.99">6067 17788 509,'0'0'119,"0"0"-44,0 0-10,0 0-32,0 0-28,0 0-5,-9-8 0,25 8 0,4 0 2,5 0-2,5 0 0,1 10 0,5 5 1,3 0-1,10 4 0,6 0-1,4-3-20,6-4-108,-7-4-249</inkml:trace>
  <inkml:trace contextRef="#ctx0" brushRef="#br1" timeOffset="234347.2143">6701 17865 491,'0'0'164,"0"0"-160,0 0-3,0 0 1,0 0 13,0 0-3,3 83-2,4-61-8,-4-5 3,0-1-3,-3-6 0,0-3-1,0-4 4,0 1 10,0-1 3,0-3 20,-3 0-7,-7 0-23,-4-15-6,-2-5 0,4-8 4,-4-4 0,2-4-2,5-2 0,-1 1-4,3 11 0,6 7 21,1 9 8,0 10-14,8 0-15,14 17-3,8 8 0,6 8 3,1 5 0,2-5 0,1 0 0,-4-7-26,-3-6-27,-8-11 0,-4-6-59,-9-3-21,-6 0 74,-6-12 52,0-12 7,0-2 19,0-7 16,-3-1 26,0-2-26,-4 10-1,2 10 50,5 8 6,0 8-37,0 0-51,0 14-2,0 8-1,9 6 0,4-3 1,3-1-6,4-4-54,-3-8-101,-2-3-354</inkml:trace>
  <inkml:trace contextRef="#ctx0" brushRef="#br1" timeOffset="234706.9498">7084 17746 870,'0'0'48,"0"0"-44,0 0-4,-24 72 3,35-49-3,8 1-1,1-11-1,-2-1 2,-4-5-7,-5-2-2,-6-5 4,-2 0 5,1-7 6,3-6-4,-5-1 2,0-2 0,0 3-2,0-2 3,-4 1 1,-6-5-1,-2-1-4,-7-2-1,0 2 0,2 0 1,-3 3 0,7 7-1,0 2-1,6 7-1,7 1 2,0 0-10,0 9-71,7 8 24,6-7-190</inkml:trace>
  <inkml:trace contextRef="#ctx0" brushRef="#br1" timeOffset="235037.1695">7314 17667 730,'0'0'37,"0"0"-13,0 0 3,0 0-25,0 0 2,0 0-4,85-27 0,-75 27 0,-1 0 1,-6 3-1,0 9 0,-3 10 5,0 4 8,0 4 9,-3 3-12,0-4-3,0-5-6,3-4-1,0-4 3,0-6-1,6-5-2,7-5 2,12 0 1,5-5 0,8-20-3,5 0-14,2-7-47,-5-5-130</inkml:trace>
  <inkml:trace contextRef="#ctx0" brushRef="#br1" timeOffset="236110.2029">5622 18006 232,'0'0'73,"0"0"17,0 0-16,0 0-5,0 0-14,0 0 10,-16-41-30,16 41 13,-4 0 7,4 0-26,0 0-19,0 0-8,0 18-2,0 5 0,-2 8 0,2 1 1,0 2-1,0-1 0,0-4 0,9-4 0,1-3-5,-1 0-27,2-2-84,-5-8-130</inkml:trace>
  <inkml:trace contextRef="#ctx0" brushRef="#br1" timeOffset="236874.2486">5570 18456 462,'0'0'86,"0"0"-86,2 75 0,5-37 11,3-1 5,1-3-8,-2-4-8,-3-7 4,1-6-4,-4 0 0,-3-12 0,0 0 0,0-5-25,0 0 2,0-3 3,0-16-75,0-9 3,0-8 71,0-9 21,0-5 2,-3-4 11,3-1 56,0-1 28,0 7-4,3 8-23,6 8-19,-1 10-23,5 7-6,-1 9-5,1 1-15,1 5-2,-2 1 0,1 0-2,-3 1 0,-3 10 0,-3 6 2,-4 4-1,0 0 1,0 6-3,-8-5-5,1 3-2,-2-5-5,3-8 5,-2-1 0,6-4 1,2-1 1,0-3 1,0 5 1,2-2 5,12 8 1,6-5-1,2 3 1,5 3 0,-5-1 1,2 4 3,-6 2 6,-2 0-2,-5 4 0,-8 1-5,-3 2 6,0-1 1,-3 4 3,-15 3-6,0-6-5,-3-2 0,3-4-2,2-4 0,2-4-11,4-13-78,4 0-199</inkml:trace>
  <inkml:trace contextRef="#ctx0" brushRef="#br1" timeOffset="237186.4914">5931 18497 718,'0'0'88,"0"0"-86,0 0-1,0 0 20,0 0-7,93 70-5,-80-40-6,-2-1 0,-5-3 0,-6-4-2,0-2 0,-3-4 4,-8-9 1,2-4 0,-3-3-3,6-3 7,-5-27 5,10-11-7,1-16-8,0-10-6,15-6-15,3 1-15,6 5-16,4 11-20,-1 9-55,2 9-138</inkml:trace>
  <inkml:trace contextRef="#ctx0" brushRef="#br1" timeOffset="244450.1402">6418 17724 496,'0'0'26,"0"0"90,0 0-80,0 0-30,0 0-6,0 0-2,0 0-1,-7 35 3,7-6 2,0 5 18,0 2-9,0 1-8,0 1-2,3-6 2,-3-3-1,3-3-2,-3-4-1,0-2 0,0-6-42,0-4-122,0-10-87</inkml:trace>
  <inkml:trace contextRef="#ctx0" brushRef="#br1" timeOffset="244786.4935">6453 17955 223,'0'0'393,"0"0"-284,0 0-57,0 0-42,0 0-9,0 0 0,55-44-1,-41 39 0,-1 3 0,-4-5 0,0 1 2,-1 0-2,2-5 1,-5 5-1,2-4 0,0 0 0,-1 2 1,-6 3-1,3-1 3,-3 4-3,0 2 21,0 0 6,0 0-2,0 0-13,0 11-12,0 9 0,-6 7 1,3 2 8,-4 1-9,7-4 0,-3-1 0,3 0 0,0-5-5,0-1-46,0-8-54,0-5-202</inkml:trace>
  <inkml:trace contextRef="#ctx0" brushRef="#br1" timeOffset="245593.0079">7567 17587 100,'0'0'274,"0"0"-264,0 0-3,0 0 3,0 0-1,-88-6-4,63 6-5,-5 6 0,-9 3-2,-10 2 2,-12 5 0,-8 1 0,-5 5-12,-4 6-27,1 2-56</inkml:trace>
  <inkml:trace contextRef="#ctx0" brushRef="#br1" timeOffset="262644.0913">17719 14754 499,'0'0'29,"0"0"47,0 0-31,0 0-17,0 0-16,0 0-4,0 0 14,-6-8 9,3 8 2,3 0-19,0 0-9,0 0-3,0 8 0,0 4 12,0 2 0,0 1-10,9-1 0,6-1 1,-3-2-2,5-3 4,2-3-5,7-5 8,6 0-6,7-3 2,7-15-6,3-5 3,2-6-3,-1 2-2,-5-2 2,-8-1-1,-7 2-5,-10 6-23,-5 3 9,-4 2-21,-5 7-35,-2 0-99,-4 4-105</inkml:trace>
  <inkml:trace contextRef="#ctx0" brushRef="#br1" timeOffset="270341.8803">17568 14506 203,'0'0'171,"0"0"-77,0 0-27,0 0-23,0 0-24,0 0-19,0 0 15,-6 0-4,6 0-3,0 0-3,0 0-5,0 0-1,0 0-5,0 0-12,3 0-59,10 0 25,1 3-102</inkml:trace>
  <inkml:trace contextRef="#ctx0" brushRef="#br1" timeOffset="270784.1913">17932 14469 97,'0'0'343,"0"0"-270,0 0-17,0 0-24,0 0-30,0 0-2,-3-12-8,3 12 6,0 0-9,0 0-39,0 0-8,0 0-39,0 0-86</inkml:trace>
  <inkml:trace contextRef="#ctx0" brushRef="#br1" timeOffset="300345.3514">18208 15377 153,'0'0'55,"0"0"-20,0 0 26,0 0 3,0 0-18,0 0-24,0 0 21,0 0-15,0-3-8,0 3-6,0 0-9,0 0-3,0 0 2,0 0-4,0 0 4,0 0-4,3-3 2,8 1-1,3-1 1,4-2-2,2 1 1,1-2-1,-2 2-1,1-5 1,-2 3 5,0 1-5,-2-3 0,-6 4 0,0 1 0,-2-1 0,-2 4 0,-4 0-5,5 0-1,-4 0-29,0 0-29,-2 0-61,1 0-18</inkml:trace>
  <inkml:trace contextRef="#ctx0" brushRef="#br1" timeOffset="306562.9342">15989 15480 219,'0'0'60,"0"0"3,0 0-13,0 0-14,0 0 9,0 0-12,0 0-10,0-73 25,0 66 14,0 5-15,-3-2-11,0 1-3,-5 0-19,-1 2-5,0 1 15,-1-4-23,-3 4 1,-4-3 1,1 3 0,-4 0-1,1 0 4,-1 0 0,-1 0-2,1 0-2,-3 3 0,0 8 0,-2 2 3,-1 4-3,-1 3-1,3-1-1,2 1-1,7 6 1,-3-2 1,4 9-1,3 4 0,-2 5-1,4 4 2,2-1-2,1 3 1,6 1 0,0-3 1,0 3-1,7 1 0,5-3 0,4-4 0,1-4 0,6-5 0,-5-3 0,9-1-1,1-2 1,2 1 0,3-2 0,-4 2-3,4 1 3,2 0 0,-3-3 1,2-5 1,1-3-2,-2-1 0,-1-9 0,1-2 0,-1-4 0,-6-3 0,1 0 0,-5-6 0,-1-7 0,0-7-2,-1 0 2,-2-7 0,1-6 0,-2-1 0,-3-7 3,-2-2-6,2-4 3,-5-9-1,-5-3-2,1-7 3,-4-4 0,-1 4 0,0 3-1,0 8 1,-4-1-2,-5 5 0,-6 5 4,-3 0-2,-4 3 1,-4 7-1,-5-3 1,-3 8-1,-11 5-1,-1 5-5,1 9-12,2 9-36,7 3-85,7 0-116</inkml:trace>
  <inkml:trace contextRef="#ctx0" brushRef="#br1" timeOffset="307784.8066">16187 16771 179,'0'0'142,"0"0"-110,0 0-10,0 0 5,0 0-5,0 0 6,0 0-13,-64-38 14,46 36 23,-4 2-8,2 0 3,-4 0-4,0 0 11,1 0-10,-7 0-23,5 0-13,-7 0 2,2 0-2,1 7 0,-5 3-5,3 0 1,-1 3-3,3-1 2,0 6 1,6-1-4,-3 2 2,5 1-1,5 1-1,1 4 0,5 1 0,3 6 0,4 2 1,0 4 0,3 3-1,0 3 0,3-5 0,10-1 0,5-6 4,9 4-3,3-3-1,8 1 4,2-2 0,7 5 0,5 0-3,5 2 0,2-4-1,5-1 0,4-5-2,-8-1-11,3-9-6,-1-6 6,-1-6-18,0-2-11,-4-5 18,-9 0-4,-5 0 8,-14-12 18,1-5 0,-5 2 2,-2-9 1,-4 1-1,-2-7 1,-5-6 7,-2-7 10,-7-8-3,0-7-5,-3-2-4,0-9 12,-18-1 23,-8-2-18,-4 9 8,-14 7-12,-3 7 6,-12 6-1,-2 7-9,-1 3-6,4 10-6,10 4-2,6 7-1,5 7 0,7 5-7,9 0-49,4 15-36,11 2-219</inkml:trace>
  <inkml:trace contextRef="#ctx0" brushRef="#br1" timeOffset="309060.8627">17775 16886 726,'0'0'41,"0"0"-14,-103-20-9,65 20 3,-3 0-10,0 0-7,-5 0-2,4 12 19,-4 4 9,4 3-3,1 5-3,3 7-10,3 10-7,3 12-2,0 3-5,1 5 2,3-1-4,-2-2 4,1 0-4,6-2 4,3-1 0,7-4-2,6-4 0,7 0 0,0-5 1,8-3-2,14 1 2,4-6-1,8-2 0,8-3 0,7-1 0,6-5-1,3 1 1,1-5 0,-8 1-19,2-5 3,-1-1-4,0-1 8,5-6 3,2 0 8,-4-1 1,-2-5-3,-4 1 3,-5-2-14,-5 0-4,-3 0 2,0 0 6,-3-12 3,-1-6 4,-4-2 2,0-3 1,1-4 0,-7-2 0,1-7 0,-3 0 19,-2-6 0,-1-6-1,-7-7-13,2-4-5,-9-8 0,-3-5 2,0-1-1,-7 0 1,-15 3 2,-8-2 10,-11 6 6,-10 1 5,-8 8-12,-7 0-5,-2 6-6,0 8 3,4 9-3,5 12-1,7 11-1,4 11 0,15 0-43,12 3-45,15 8-72,6 5-542</inkml:trace>
  <inkml:trace contextRef="#ctx0" brushRef="#br1" timeOffset="310141.1474">18960 15949 637,'0'0'14,"0"0"37,0 0-19,-90-46 1,71 42-4,-2 4-19,-5 0-10,1 4 3,-1 12-1,-4 3 6,0 9 6,2 1-3,-4 10 4,4 5-2,4 6 6,4 3-10,8 6-3,7 6-2,5-1-3,0 0 1,17-6 0,9 0-2,4-9 1,2-2-1,6-7 1,4-4 0,3-4-1,8-3 2,3-6-1,6-8-1,0-5-4,-1-5-17,-2-5-5,-4 0 9,2-5 11,-1-5 4,4-2 1,-2-5 0,-4 0 0,-2-2-3,-4 0 4,-8-1-4,-1-4 4,-6-2 0,-7-3 0,-4-2 1,1-9 1,-5-9 8,-7-7 0,-5-14-7,-6-4 3,-5 0 5,-20-4 2,-13 7 2,-12 2-1,-3 10-7,-9 12-4,-8 14 3,-2 13-6,-5 13-2,0 7-49,2 0-116</inkml:trace>
  <inkml:trace contextRef="#ctx0" brushRef="#br1" timeOffset="311017.0937">18894 14941 663,'0'0'4,"0"0"35,0 0-13,0 0 5,-85-23-5,66 23-18,-2 4-5,-3 16-3,-4 9 1,2 8 2,4 6 9,5 9 1,7 8 8,8 9-1,2-3 2,12 2-5,19-1-6,7-8-9,13-1 1,8-10 1,13-6-2,9-11-1,0-4-1,-1-13 1,5-14-1,0 0 2,-4-17-1,-4-16 0,-10-4 3,-7-5-4,-11-2 4,-12-3 8,-10-1 3,-15-9-2,-12 2-4,0-8-6,-38 7 3,-22 5-6,-28 9-5,-26 15-14,-14 14-15,-4 11-11,2 2 0,10 22 15,4 18-26,0 7-174</inkml:trace>
  <inkml:trace contextRef="#ctx0" brushRef="#br1" timeOffset="313153.8985">17599 16958 148,'0'0'608,"0"0"-558,0 0-48,26 95 11,-2-23 32,2 10-17,-1 1-9,-2-8-13,-2-4-1,-5-9-4,-4-9-1,-2-10 1,-4-14-2,-4-9 1,0-9 0,-1-5 2,1-6-1,-2 0 1,0-15 11,0-16-8,0-19-5,-7-6 0,-12-10 1,-6-4 0,-9-5-1,-2-7 2,-1-2-1,6 5-1,8 13 1,7 24 12,8 17 23,8 19-18,0 6-13,15 20-5,14 33 0,7 23 12,-3 19 11,-3 6-15,-7 3-6,-4-7-2,-5-7 0,-6-6-9,-4-11-37,0-8-11,-4-7-50,0-9-127</inkml:trace>
  <inkml:trace contextRef="#ctx0" brushRef="#br1" timeOffset="313663.2762">17899 17953 890,'0'0'39,"0"0"-15,-95 47-4,68 4 1,8 13 0,10 11-10,7 12-10,2 0 0,11-4-1,13-14 0,1-13 0,2-16 0,2-10 0,0-11-2,4-13 0,-1-6-7,3-10 0,-4-21-4,-4-8 7,-8-9 4,-11-8 2,-8-7 0,0-8 0,-17-1-1,-10 1 1,-6 7 0,-3 11 0,-2 9 0,1 9-1,2 5-1,9 8-6,3 5-14,16 4-26,7 4-34,4-4-177,24 1-284</inkml:trace>
  <inkml:trace contextRef="#ctx0" brushRef="#br1" timeOffset="314085.1066">18126 17824 768,'0'0'79,"0"0"-46,0 0-12,0 0-7,23 84 38,-12-34-34,3 2-8,2 0 2,2 1-7,0 2-2,-1-1-3,0-1 0,-3-3 0,1-15-7,-5-7-8,0-17-8,-2-11-8,-3 0 7,-1-20 18,-3-17 6,-1-13 0,0-10 0,0 2-1,0 11 2,0 7 25,0 5 8,0 4-11,0 8-5,3 6 18,5 8 12,-5 2-25,6 7-19,3 0-3,6 13-1,1 7 3,-4 7-1,0 2-1,-2 1-1,-1-1 1,0-2-3,0 4 2,1-5-47,-1 1-48,0-9-50,-1-8-401</inkml:trace>
  <inkml:trace contextRef="#ctx0" brushRef="#br1" timeOffset="315058.8238">18289 17984 222,'0'0'72,"0"0"-28,0 0 13,0 0 2,0 0-21,0 0 11,-46-26 25,39 16-15,3 3-1,-1-3-1,2 0-18,0 4-5,2 2 0,-1 1 0,1 1-6,1 2-12,0 0-8,0 0-8,0 0-3,0 10-1,9 15 3,4 8 1,7 8 0,-1 5 1,-2 2 1,0 1-2,-2-1 0,-1 0 0,-3-4 0,-3-2-4,-3-10-19,0-7-5,-3-10-14,-2-7-10,0-6-51,0-2-164</inkml:trace>
  <inkml:trace contextRef="#ctx0" brushRef="#br1" timeOffset="315533.1607">18315 18095 554,'0'0'111,"0"0"-76,0 0-33,0 0 2,0 0 1,0 0-4,61-55 1,-47 45-2,1 0 0,-3-4-2,0 3 2,-6 3 0,-3 1 2,-3 1-2,0 2 1,0-3 5,0 0 4,0 1 6,-6-3 30,-4-1-20,0 0 5,3-3 0,-2 4 3,2 0 8,4 4-4,-3-2 11,1 6 11,2-2-24,3 3-5,0 0-12,0 0-15,0 3-4,0 17-6,10 11 6,3 6 0,1 1 0,6-1 0,-7-1 1,5-3-1,-1-2 0,-7-3-13,5-1-21,-3-6-37,1-3-7,-4-1-61,-3-8-197</inkml:trace>
  <inkml:trace contextRef="#ctx0" brushRef="#br1" timeOffset="416050.3994">12361 16414 281,'0'0'34,"0"0"33,-101 0-14,65 0 17,-2 0-40,0 2 15,-3 1 7,-3-1-17,1 1-16,-5 1 26,2-1 1,-3 2-27,-2 0-7,0-1 1,1 1 0,0-2 4,-1 2-5,0-1-1,-2 1 1,-2-2-1,0-1-3,-4 0-2,7 4 3,0-4-5,6 7-1,4-6 2,1 4 0,3 0 0,4-3-5,1 1 0,3 2 1,9-1-2,1-2 2,6-1-2,5 0 0,3-3-14,3 0-32,3 0-19,0 0-141,0 0-148</inkml:trace>
  <inkml:trace contextRef="#ctx0" brushRef="#br1" timeOffset="416385.6857">11016 16276 670,'0'0'9,"0"0"26,0 0-17,0 0-3,0 0 3,-97 51-5,76-23-4,3-1 5,-1-1 2,0-1-3,5 0-6,2-1-2,6 5 0,1 0 0,5-3 0,0 1-3,14-3-1,1 2-1,6-7-3,4 4 3,5-4 2,2 0-2,9 1 0,5-1-15,5 1-4,3-1-50,4-2-41,-6-8-180</inkml:trace>
  <inkml:trace contextRef="#ctx0" brushRef="#br1" timeOffset="418434.8175">12624 16706 292,'0'0'1,"0"0"4,0 0 1,0 0 8,0 0 7,0 0 3,-3-7 8,3 3 9,0 1-9,0 1-12,0-1 7,0 1 5,0-1-7,0 0-15,6-1-3,1 2-6,6-1 2,7-2-2,2-4 6,11 2-1,0-4 16,1-1 0,5-2-9,-2-3 4,2 5-2,-6-1 1,-2 4-9,-4 4 4,-8 0-10,1 3-1,-7 0 1,2 2-2,-1 0 1,-4 0 0,-4 0-29,-3 0-46,-3-3-79,0-1-67</inkml:trace>
  <inkml:trace contextRef="#ctx0" brushRef="#br1" timeOffset="418783.0798">13046 16470 334,'0'0'182,"0"0"-26,0 0-73,0 0-38,0 0-35,0 0-2,40-20 4,-21 20-7,4 0 2,-7 8-6,-1 1 3,-4 1 0,-1 4-3,-8-2 1,-2 2-2,0-1 2,0-3 1,0-1-3,0 1 1,-5 0-2,1-6 1,1 1-24,3-2-28,0-3-62,0 0-88,0-8-255</inkml:trace>
  <inkml:trace contextRef="#ctx0" brushRef="#br1" timeOffset="419513.9183">13556 15441 646,'0'0'12,"0"0"45,0 0 6,0 0-31,0 0-7,0 0-8,-9-70-16,9 93 0,10 10 19,2 20 17,5 12-6,-1 10 0,0 9-21,4-1 4,-5 7-5,9-5 1,-8 4-2,0-7-1,1-2-3,-5-10 4,0-7-3,2-5 2,-1-4-3,-5-4-2,0-4-1,-1-7-1,-1-5 4,5-5-3,-5-10-1,-3-2 0,0-7 0,-3-6 1,0-1-1,0-3 0,0 0 0,0 0 3,0 0 2,0-7-5,-15-13-45,-6-6-23,-1-12-61,-5-4-249</inkml:trace>
  <inkml:trace contextRef="#ctx0" brushRef="#br1" timeOffset="420709.1509">13638 16827 474,'0'0'29,"0"0"54,0 0-3,109 0-28,-68-3-29,7-3 0,6-4 9,-1-7-3,0 5-11,-16-2-10,-7 7-2,-8 0-4,-8 7-1,-8 0-2,-3 0-1,-3 0-17,0 11-23,-18 8-4,-11 3-95,-6-1-79,-4-1 42,-6 0 124,-3-6 54,-1 2 59,4-3 29,6-4 40,10 2-1,0-1-33,15-1-39,2-2-26,12-4-2,0-1-24,0-2-1,12 0 24,11 0 7,6-5-8,7-12 1,7-6-12,5 1-8,4-3 0,-8 0-1,-6 8-5,-12 4 0,-7 4-2,-11 8-52,-8 1-19,0-3-125,-5-1-361</inkml:trace>
  <inkml:trace contextRef="#ctx0" brushRef="#br1" timeOffset="421300.6925">13477 15327 485,'0'0'2,"18"131"18,-6-50 24,4 9-32,8 2-3,-3 0-6,3 1-3,1 1 0,2-3 14,-5-3 5,1-7-14,0-6-4,-1-8 0,-5-8-1,3-9 0,-7-7 0,-1-10-4,-5-5-31,-4-7-52,1-12-121</inkml:trace>
  <inkml:trace contextRef="#ctx0" brushRef="#br1" timeOffset="421669.9548">13520 15731 283,'0'0'89,"0"0"-70,0 0 9,40 82 111,-14-14-35,-1 26-49,2 9-25,-2 3-21,1-2-8,-1-10 0,-1-15-1,-4-6-1,-1-17 0,-6-8-9,0-10-11,1-10-4,-5-11-4,-3-7-6,-5-8-63,-1-2-25,0-2-49</inkml:trace>
  <inkml:trace contextRef="#ctx0" brushRef="#br1" timeOffset="422044.2237">13512 15804 475,'0'0'85,"0"0"-82,0 0 37,0 0-6,0 0-29,0 0 13,25 79 16,0 10-4,2 9-8,-1 9-15,3-1-6,-7-11-1,1-11 0,-4-9-42,2-19-39,-8-13-15,2-9 31,-4-14-30,-2-8-82</inkml:trace>
  <inkml:trace contextRef="#ctx0" brushRef="#br1" timeOffset="422074.242">13690 16504 216,'0'0'0,"39"89"-30</inkml:trace>
  <inkml:trace contextRef="#ctx0" brushRef="#br1" timeOffset="424127.9637">13432 17340 871,'0'0'22,"0"0"-21,-6 79-1,12-37 15,12 9-8,-3 1-5,-2 1-4,-2-3 5,-8-4-3,-3-3 2,0-9-1,-15-5-1,4-8 2,1-3-2,0-11 2,4-7-2,-2 0 7,-1-16 0,2-18-7,1-20-5,-1-15-9,-1-12 10,-3-13-2,1-1 6,1-2 0,6 18 0,3 17 15,0 23 27,3 22-5,7 17-16,5 0-21,5 17-6,-1 17 4,-2 11 1,-4 7 2,-10-3-2,-3 0-1,0 0-21,-12-3-1,-3-5-7,3-4-9,6-16-10,3-8 24,3-7 11,0-6-49,0 0-18,9 0 1,8 0 67,2 0 11,4 0 3,3 0-1,10 0 2,0 0 0,-5 0 1,2 0 1,-6 0-2,-8 0 0,-3 0-1,-3 0 3,-3 0 31,-5-8 8,2 2-7,-1-3 2,-2-1-13,3 0-15,-1 0-7,-2-4-1,-1-1 2,-3-2-1,0-2-2,0-1 1,-3 3 0,-8-2 2,1 8 41,-1 3-3,4 3-13,-3 5-3,-3 0-14,3 2-5,0 15-3,1 8 0,3 8-1,1-1 1,5 4-1,0 0 1,5-2-3,10-7 2,-1-5-1,9-10-1,1-7 1,6-5-5,10 0-1,2-17-22,4-8-33,-1-9-60,1-9-307</inkml:trace>
  <inkml:trace contextRef="#ctx0" brushRef="#br1" timeOffset="424465.253">14047 16852 882,'0'0'25,"0"0"22,-104-25-21,90 25 16,5 0 6,3 13-48,3 16-1,0 11-6,3 14 7,0 7 0,3 10 3,15 3-1,3 3 1,-1-10-1,1-6 0,5-12-2,-2-6 0,-4-9-1,-3 0-3,1-10 4,-9-3-27,1-4-6,-3-2-8,-5-6-39,-2-1-44,-9-3-248</inkml:trace>
  <inkml:trace contextRef="#ctx0" brushRef="#br1" timeOffset="424791.4893">13851 17510 621,'0'0'181,"0"0"-164,0 0-17,99-61 3,-50 44 4,-4-4-7,1 6 0,-11 1-4,-5-2-38,-10 7-92,-2 1-227</inkml:trace>
  <inkml:trace contextRef="#ctx0" brushRef="#br1" timeOffset="425719.1574">14078 16692 515,'0'0'4,"0"0"93,0 0-57,-108-34 18,67 34-15,-6 0-13,-6 7-26,-8 10 2,-4 10 2,0 0 7,-5 8-11,3-1 1,1 5-1,3 3 5,3 2 2,-2 9-7,4 3 1,6 9-1,4 9-1,9 4-1,11-1 0,7 6-2,8-1 0,13-1 1,0 0 2,10-9-3,14-4 1,4 0-1,8-8 0,6-4 0,7-9 0,3-7 1,11-2-2,7-11 1,1-3 0,11-4 2,3-5-2,6-8 0,6-7 0,2 0 1,-1-17-2,-1-12-4,-9-7 4,-6-3-3,-7-2 3,-10-2 1,-11 6 0,-9 5 9,-12 6 3,-3-4 4,-7-2 2,-4 0 0,-3-7-11,-4-10 1,3-9-1,-12-9-4,-3-8-1,-18-4 1,-23-7-2,-21-3 0,-17-3 0,-15 0 2,-6 9-2,-3 13 3,5 15 6,7 11-7,11 17-3,15 18 0,12 9-1,11 14-46,3 25-73,0 8-247</inkml:trace>
  <inkml:trace contextRef="#ctx0" brushRef="#br1" timeOffset="426324.7168">12442 17924 649,'0'0'9,"0"0"-1,0 80 6,7-44 20,11-3-24,3-6-10,1-8 0,8-7 0,0-4 0,4-8 3,6 0 2,9-24-3,9-15 2,10-17 2,13-14-1,10-6 6,-1-5-4,-4 8-5,-18 6-2,-17 18 0,-15 9 0,-9 13 0,-11 2-25,-1 8-20,0 1-147,-7 6-217</inkml:trace>
  <inkml:trace contextRef="#ctx0" brushRef="#br1" timeOffset="442425.4134">21680 1199 669,'0'0'45,"0"0"-3,0 0-40,0 0 13,0 0-8,0 0 2,-92 41-1,66-7 15,-3 7-4,-7 10 1,-7 5-5,-1 3 4,-3-1-2,3-6-16,3-5 3,5-8-3,7-4 0,7-8-1,6-3-2,7-7-5,9-9-56,0-8-37,15-3-151</inkml:trace>
  <inkml:trace contextRef="#ctx0" brushRef="#br1" timeOffset="443010.7009">21738 1171 496,'0'0'110,"0"0"-53,0 0-11,0 0 18,0 0-39,0 0-21,0 0-2,-8-8-2,8 8-2,5 0 2,23-5 4,9-2 18,9 2-10,11-3 7,4 1-9,8 2 1,5-1-1,11 2-6,2 0 1,1 1 1,3-1-4,-1-3 0,-3-1-1,-7 2 0,-12-2-1,-18 1 2,-15 0-2,-13 1 0,-4 2 0,-9 1 0,-3 3 0,-3 0 0,-3 0 0,0 0-58,0 0-79,-9 5-175</inkml:trace>
  <inkml:trace contextRef="#ctx0" brushRef="#br1" timeOffset="444030.0993">21197 1835 579,'0'0'77,"0"0"-26,0 0-26,0 0 40,0 0-48,0 0-17,-10-9-4,25 13 4,10 10 0,11 4 0,10 6 4,14 2 9,13 1 6,3 0-6,7 0-11,4 0 3,1-1-3,1 0-1,-5-3-1,-11-2 1,-12-2 0,-18-5-1,-13-1 0,-10-5 1,-10-4-1,-3-1 0,-4-1 0,-2 0-1,1-2 2,0 0-2,-2 0 2,0 0 4,0 0-3,0 0 0,0 0 7,0 0-2,0 0 9,0 0 3,0 0 0,0 0-9,0 0-9,-5 0 0,1 0-1,-1 0 0,1 0 1,3 0 1,-1 0-2,2 0 0,0 0 1,0 0-1,0 0 0,0 0 0,0 0 0,0 0 3,0 0-5,13-2 2,16-1-1,5-3 1,7-1 0,9 1 0,3-2 1,5-1-1,10 0 0,4-1-1,6 1 1,2 3 2,-1-1-2,-6 3-2,-3 1 2,0 0 0,-7 3 0,-1-2-4,-8 0 3,-6 1-10,-7-3-44,-6-2-21,-10-5-202</inkml:trace>
  <inkml:trace contextRef="#ctx0" brushRef="#br1" timeOffset="444863.5754">22923 1096 507,'0'0'118,"0"0"-56,0 0-37,0 0-5,0 0-11,0 0-8,62-11-1,-43 11 0,3 0 2,3 11 7,5 2-1,6 5 7,4 3-3,3 3-3,2 5-2,6 1-6,4 3 2,1 2 0,2-1 0,-1-1-3,-7-4 0,-7-5 4,-9-4-4,-10-6 1,-4-3-1,-7-3 0,-3-5-2,-1-3 2,-3 1 0,3 0 0,-4-1 0,-1 1 2,0-1-2,-2 2 0,1-2-1,-1 0 1,-2 0 0,1 0 1,-1 0 0,0 0-2,0 2 1,0 5-1,0 10 0,-10 7 1,-13 10 0,-12 8 0,-6 10 0,-11 9 0,-6 5 1,1-1 0,1-5-1,6-7-1,4-10 1,7-5 0,5-5 1,5-8-1,6-6 2,4-5-2,3-9-7,0-5-70,4 0-227</inkml:trace>
  <inkml:trace contextRef="#ctx0" brushRef="#br1" timeOffset="446131.4688">21973 1411 534,'0'0'60,"0"0"-51,0 0 8,0 0 33,-97 78-36,64-50-9,-4 2-5,2-7 0,2 1 0,7-3-8,3-2-32,11-6-98,7-4-114</inkml:trace>
  <inkml:trace contextRef="#ctx0" brushRef="#br1" timeOffset="446626.5055">22830 1330 678,'0'0'58,"0"0"-48,0 0-8,0 0-2,0 0 1,0 0-1,97 14 7,-58 1 2,0-1 1,1 2-8,-4 3-1,-3 2-2,-6-4-89,-2-3-375</inkml:trace>
  <inkml:trace contextRef="#ctx0" brushRef="#br1" timeOffset="447084.2763">22471 1845 217,'0'0'470,"0"0"-458,0 0-12,0 0 7,82 0 8,-48 0-13,-2-1 1,3-1-2,-2 2-1,-1-1-3,-3-2-72,-3-2-297</inkml:trace>
  <inkml:trace contextRef="#ctx0" brushRef="#br1" timeOffset="449174.4526">22856 1332 403,'0'0'64,"0"0"1,0 0 30,-89-33-26,64 27-38,-2-1-12,-1 1 2,-2 2 3,-1-3-11,-2 2-9,-3 0-3,-7-2 0,-3 2 2,-6-1-2,-6 3-1,-1 0 0,-3 1 3,1 2-3,-1 0 0,6 0 2,2 5-3,5 6 1,0 1 0,1 4-2,-1 3 2,1 0-2,5-1 1,4 1 0,3-1 0,5 1 0,7 3 1,1 1 0,6 1-1,5 0-2,1 0 3,6-2-4,1 2 2,4 1-1,0 1 1,11-2 2,6 3-4,11-1 4,3 1-2,6-1 2,8-1 3,8-1-3,4-3-3,9-3 3,4-4 0,3-5 4,5-3-3,2-6-1,-1 0 1,2 0 0,-5-3 0,-3-9-1,-3 0 0,-3-2 1,1-3 2,-2-2-3,-3-2 3,-5-4-1,-5-2-2,-4 0 0,-4-4 0,1-1 4,-6-1-4,-9-2 1,-8-1 5,-10-2 3,-12 1 11,-1-2-4,-11 2 11,-19 2-3,-6 6-16,-7 2-3,-3 7 0,-1 3 1,-2 4-6,-4 5 1,-4 4 0,-6 1-1,-4 3 0,-2 0-3,2 0 2,-1 0-3,0 2 4,0 6-4,0 4 4,1 0-2,6 4 2,3-1-5,6 4-5,2 0 5,9 1-6,5 2 1,6 0 6,3-1 4,5 3-1,1 1 1,6 1-1,2-1-3,3-3 4,2 0 0,3-1-1,0 0-1,3 0 1,2 2 1,0-2 0,0 0 0,3 0-1,10-1 1,5-1-1,6 1 1,5 1 0,7-1-5,4-3 5,6 0 1,9 0-1,9-3 0,9-2 2,7-5-2,4-4 0,-2-3 0,-2 0 3,-6 0-2,-5-3-1,1-3 2,-2-4-2,-4 0 0,-4-2 0,-6-3 0,-2-2 0,-1 0 0,-1-2-2,1-4 2,-3-2 1,-6-2 0,-2 0-1,-6-5 1,-8-3 4,-7-2-3,-11 0 4,-8 0 15,-3-2 0,-24 0-6,-11 2-13,-11 4 9,-5 5-9,-7 6 3,-5 1-5,3 3 1,0 7-1,-2 4-1,3 3 1,0 3 1,-1 1-1,2 0-1,1 0-3,-1 8 2,-3 5 2,-4 0-7,-3-1 7,1 4-8,0 0 8,4 1-3,5 3 1,7 3-3,8 2 5,10 0-2,8 5 3,6-2-2,7 0-1,0 3 0,3-4 1,3 0 1,-1 0-1,4-1 1,6 2-2,0-1 2,0 1-2,14 0-5,7 0 6,9 0 0,9-1 1,4-1-1,11-1 1,5-2 0,10-3-3,7-1 2,5-5 1,4-2 3,0-7-3,1-3 0,0-2-8,-2 0 8,-2-6 0,-5-7 0,-8-1 0,-4-5-2,-3-1 2,-2-4 1,-5-6-1,-4-3-1,-5-6 1,-7-2 2,-8 0-1,-7-2 0,-13 4 14,-6 1-2,-5 2-11,0-3 8,-22 0 11,-9-3-13,-11 4-6,-13 1 3,-17 11-1,-8 1-4,-17 6-1,-3 5-2,-2 9 3,1 5-7,9 0-2,8 2-19,9 15-18,11 2-9,9 6-31,12-2-133,7 0-304</inkml:trace>
  <inkml:trace contextRef="#ctx0" brushRef="#br1" timeOffset="451306.1908">20468 1434 613,'0'0'42,"0"0"-42,82-49 1,-33 31 1,5 4-2,-1 0-1,-6 2-7,-10 0-205</inkml:trace>
  <inkml:trace contextRef="#ctx0" brushRef="#br1" timeOffset="451740.604">20866 1209 339,'0'0'262,"0"0"-196,0 0-48,0 0 4,0 0 12,89 22-12,-69 6-10,-5 2-2,-6 4-2,-8 2-7,-1 2 1,0-1 2,-18-3 0,-6-4 1,-5-7-5,-3-6-5,1-3-35,1-7-101,3-6-239</inkml:trace>
  <inkml:trace contextRef="#ctx0" brushRef="#br1" timeOffset="452130.991">20887 811 616,'0'0'27,"0"0"-12,-115 19 44,84 4-20,2 4-28,7-1-3,10 1-7,5-5-1,7-5-1,0-4 1,8-5 1,14-6-1,6-2 2,6-5 1,5-16 2,-3-6-3,-5-5 3,-4-5-2,-9-2-1,-5-1 0,-5-1 2,-7-2 4,-1-1 19,0 1-3,-7 1-1,-8 5-6,1 10 2,1 11 11,3 5-4,3 9-9,3 2 8,-1 10-25,-2 19-10,3 12 10,4 6-2,0 4 2,3 0 0,13-4 0,5-3 0,0-3-22,0-6-57,4-10-83</inkml:trace>
  <inkml:trace contextRef="#ctx0" brushRef="#br1" timeOffset="452504.3084">21151 839 808,'0'0'17,"0"0"6,0 0-14,0 0-6,0 0-2,0 0-2,55-42 1,-37 26-1,-3-1-6,-6 0 1,-3 1 6,-6 2 0,0-1 0,0 6 4,0 1 2,-2 4 3,-10 3 9,-4 1-10,-3 7 3,-7 14-11,0 9 7,0 3-1,7-2 0,5 2-2,8-1 6,6-2-5,0-4-4,23-6 0,6-4 0,10-6 1,6-10 3,6 0-3,2-5-2,1-19-59,-3-6-71,-10-10-511</inkml:trace>
  <inkml:trace contextRef="#ctx0" brushRef="#br1" timeOffset="452725.4804">21464 501 862,'0'0'22,"0"0"-22,0 0-7,0 0 7,18 97 22,3-60-14,3-1-6,-3-2 0,1-4 0,-3-2 3,-4-6-5,0-5-64,-3-9-102,1-8-335</inkml:trace>
  <inkml:trace contextRef="#ctx0" brushRef="#br1" timeOffset="452992.1508">21743 649 349,'0'0'475,"0"0"-449,0 0-21,0 0-1,-2 98 34,2-62-18,0-5-8,17-7-6,5-2-1,4-7-4,0-4 3,1-7 0,-3-4 0,-1 0 3,-3-13-1,-7-9 0,-7-3-3,-6-3 1,0-5-4,-9 0-7,-14 2-8,-5 4-1,-2 5 0,4 8 7,3 7 4,6 7-7,5 0-41,5 7-40,7 3-175</inkml:trace>
  <inkml:trace contextRef="#ctx0" brushRef="#br1" timeOffset="461373.4283">23269 715 664,'0'0'78,"0"0"-41,0 0-20,0 0-10,-86 41 4,54-9-1,-5 7-3,-1 0-2,0 1-2,4-4-2,4-3 1,5-5-2,6-5 0,5-7-2,6-6-29,8-10-154</inkml:trace>
  <inkml:trace contextRef="#ctx0" brushRef="#br1" timeOffset="461896.4362">23371 398 871,'0'0'23,"0"0"19,0 0-42,0 0-20,0 0 20,53 94 2,-37-44 0,-4-1 0,-2-5 0,-3-2-2,-4-6 0,-3-8-8,0-6-39,-2-4 0,-8-8-7,2-7 20,4-3 34,2-1 7,2-16 27,0-3-14,0-4-9,0 0 30,0-1-22,3 1-3,0 0 4,4 5-9,1-2 6,3 0-7,2 1-3,5 0-3,1 3-3,-5 5 7,0 5-5,-3 1 2,-2 6-2,0 0-3,5 0-3,-1 11 3,2 9-2,-3 8 0,0 1 1,-5 3 1,-2 2 0,2-2-39,-2-6-113,0-5-391</inkml:trace>
  <inkml:trace contextRef="#ctx0" brushRef="#br1" timeOffset="462355.4365">23855 585 686,'0'0'91,"0"0"-32,0 0-23,0 0-27,0 0-9,0 0-15,19 34 14,-8-4 1,-2 5 0,3 0 0,-3 4 0,0-2-3,-5-2-118,-4-5-535</inkml:trace>
  <inkml:trace contextRef="#ctx0" brushRef="#br1" timeOffset="463030.4124">23757 1528 699,'0'0'56,"0"0"-56,0 0-2,0 0 2,116 6 2,-56-6-2,1 0 0,-1 0-1,-2-11-93,-12 0-189</inkml:trace>
  <inkml:trace contextRef="#ctx0" brushRef="#br1" timeOffset="463524.5541">24292 1317 768,'0'0'26,"0"0"-26,0 0-13,0 0 13,0 102 5,0-61-2,-1 0 1,-5-3-4,4-3 0,-1-1 0,-3-5 1,2-7-2,-1-8-25,2-7-19,3-5 31,0-2 14,0-3 36,15-14-20,6-6-11,6-3 16,-2-1-10,-2-2-7,1 3-1,-5 4 7,-4 8 11,-5 4 1,-5 6 27,-5 4-10,3 0-37,-2 1-2,4 14 0,-1 3-2,-1 2 0,-3 2 2,2 0-1,-2 0 0,0-6-87,0-3-142</inkml:trace>
  <inkml:trace contextRef="#ctx0" brushRef="#br1" timeOffset="463861.7962">24632 1623 866,'0'0'33,"0"0"-33,0 0-3,0 0 3,0 0-3,0 0 3,87-8-1,-83 16-2,-4 4-3,0 7 1,-1 4 4,-15 2-4,2 0 5,-2 0 1,7-5-1,6-3-1,3-3 1,0-4 0,0-2-2,7-5 0,11-3 2,3 0 1,4 0-1,1-8-14,-1-9-102,-3-2-359</inkml:trace>
  <inkml:trace contextRef="#ctx0" brushRef="#br1" timeOffset="464703.865">23281 2155 739,'0'0'83,"0"0"-71,0 0-10,0 0-2,0 0 3,98 16 2,-53-3-5,9-1 0,4-1 0,-1-3 1,-6 2-1,-12 0-37,-12-1-324</inkml:trace>
  <inkml:trace contextRef="#ctx0" brushRef="#br1" timeOffset="465221.5892">23796 2351 725,'0'0'94,"0"0"-94,0 0 0,0 88 0,5-51 0,7 4 1,-2-2-1,1-5-1,-3-4 1,-5-7-52,-3-8-45,0-8-65,1-5 81,1-2 81,-1-4 136,2-8-74,5-9-37,0-2 22,5-3-18,0-3-7,2 3-2,0 1 9,-2 5 3,-1 10-2,0 3 13,-3 4-4,2 3-17,-1 0-11,0 0-10,4 14 6,-5 6-6,3 0 1,-3 2-2,0 0 2,1-5-2,-2-1-41,-1-6-113,-1-6-474</inkml:trace>
  <inkml:trace contextRef="#ctx0" brushRef="#br1" timeOffset="465619.8613">24245 2542 902,'0'0'27,"0"0"-25,0 0-2,0 0 21,0 0-19,0 0 1,58-5-3,-58 5-3,0 8-3,0 3-6,-9 2-7,0-3-4,3-4 4,6-4 18,0-1-3,0-1 4,16 0-4,9 0 4,7 0 2,1 0 11,-5 0 9,-6 10-10,-5 4-7,-8 4 8,-9 5 6,0-1-9,-11 4 0,-20 0-4,-14 2-6,-10 2 6,-12-2-6,-10-3-41,-10-7-80,-18-8-260</inkml:trace>
  <inkml:trace contextRef="#ctx0" brushRef="#br1" timeOffset="466122.1709">22202 2244 558,'0'0'109,"0"0"-64,0 0-25,-113 27 37,74-4-38,-5 4-17,3 3 0,-1-1-2,4 4 0,4-3-1,5 2-5,10-6-93,1-5-274</inkml:trace>
  <inkml:trace contextRef="#ctx0" brushRef="#br1" timeOffset="466607.161">21661 2692 549,'0'0'65,"0"0"-37,0 0 22,0 0-21,0 0-27,0 0-1,0 9-1,0 11 29,0 11 18,0 6-25,0 4-4,0-2-7,4-1-7,1-4-2,1-5 1,-3-4-4,-2-6 1,-1-7-30,0-3-67,0-7-144,0-2-33</inkml:trace>
  <inkml:trace contextRef="#ctx0" brushRef="#br1" timeOffset="466964.4188">21680 2977 101,'0'0'193,"0"0"-59,0 0 4,0 0-24,0 0-60,0 0-15,65-80-17,-40 68-13,0-2-4,4 0 0,-2-4-3,-2 2-1,-6-1 11,-5 5 19,-4 0 16,-4 6 4,-5 4-16,1 2 1,-1 0-28,2 0-8,4 8-2,-1 8 2,-2 4 3,-1 0-2,-2-1-1,1-1-19,-2-2-54,0-5-72,0-5-187</inkml:trace>
  <inkml:trace contextRef="#ctx0" brushRef="#br1" timeOffset="467302.6739">22155 2820 703,'0'0'55,"0"0"-52,0 0 27,0 88 8,0-55-11,0 1 0,0-4-3,0-2-9,1-5 4,10-6-12,-2-3-7,2-10 4,4-4-3,5 0 0,-1-11-1,2-10-9,1-7 7,-3 0 2,0 2 0,-4 5-1,1 9 1,-5 6 3,-4 6-2,2 0-1,-5 3 0,-2 14 0,-2 2 1,0 1-1,-6-2-4,-16-5-106,-2-8-300</inkml:trace>
  <inkml:trace contextRef="#ctx0" brushRef="#br1" timeOffset="468016.6133">21182 1824 502,'0'0'140,"0"0"-104,0 0-7,0 0 12,0 0-33,0 0-1,-67-6 26,46 6 7,-3 0-20,-6 0 13,-4 0-10,-4 3-6,-1 6-15,-6 2 7,0 0-7,2 1-2,0 1 0,8-4 0,7 0-2,7-3-10,9-2-48,3-4-53,5 0-287</inkml:trace>
  <inkml:trace contextRef="#ctx0" brushRef="#br1" timeOffset="468544.9912">20139 1831 489,'0'0'138,"0"0"-78,0 0-6,0 0-46,0 0-2,0 0 15,-1 67 7,2-37-8,1 1-11,0-2-4,-2-3-5,0-4 4,0-1-3,0-5-1,0-7 0,3-2-15,3-7 3,5 0 7,3-11 4,4-8 2,1-4 2,2-4 0,-2 1 0,-4-3 5,2 5 9,-4 7 17,-4 7-7,2 5-5,-5 5-10,0 0-12,0 14 0,2 5-3,-3 3 6,-1-2-3,-2 2 1,-1 0-1,-1-3-47,0-4-95,3-3-497</inkml:trace>
  <inkml:trace contextRef="#ctx0" brushRef="#br1" timeOffset="468812.5699">20469 2084 763,'0'0'29,"0"0"-28,0 0 0,0 0 1,0 0-1,0 0 0,17 73 1,-4-56-2,2-2 8,4 4 0,4-2-5,-1 2 5,1-2 2,-1 0 9,-7-1-13,-2 0 6,-5-2-6,-8 0-4,0 0 2,-2 0 7,-19 0-5,-5-5-6,-4-2-99,-1-7-291</inkml:trace>
  <inkml:trace contextRef="#ctx0" brushRef="#br1" timeOffset="469046.8907">20605 2031 646,'0'0'65,"96"-63"-44,-36 34-9,-1-1-12,-9 1-28,-8-6-596</inkml:trace>
  <inkml:trace contextRef="#ctx0" brushRef="#br1" timeOffset="469533.3316">21467 1056 694,'0'0'58,"0"0"-46,0 0-12,0 0 0,0 0 3,0 0 5,106 82-6,-73-57 4,0-4-6,-5-6 0,-4-6-33,-6-7-298</inkml:trace>
  <inkml:trace contextRef="#ctx0" brushRef="#br1" timeOffset="469909.5948">21085 910 753,'0'0'9,"0"0"-9,0 0 0,0 0 5,23 93 14,-18-61-7,0-2 2,0 0-10,2-5-2,-4-4-2,6-4 2,-3-5-2,3-8-65,0-4-261</inkml:trace>
  <inkml:trace contextRef="#ctx0" brushRef="#br1" timeOffset="470197.8">21167 1084 95,'0'0'268,"0"0"-171,0 0 22,0 0 4,0 0-62,0 0-31,-22-53-21,27 48-7,6-1-2,1 1 5,-3 0 4,5 4 3,-7 1 2,2 0-7,3 1-2,-3 9-4,1 4 2,-1 1-2,-3 1-1,-4 1 0,-1 0 0,1-4 0,-2-4-70,0-4-285</inkml:trace>
  <inkml:trace contextRef="#ctx0" brushRef="#br1" timeOffset="470492.2111">21382 887 704,'0'0'37,"0"0"15,0 0-41,0 0 1,0 0-12,0 0 0,-28 58 1,18-28 6,1 3 6,2-1 0,3 1-9,2-7-2,2-4-2,0-3 1,6-8-1,8-2 0,-2-5 2,-2-3-2,0-1 2,-2 0 3,-2-1 0,-3-9 2,-3-3-7,0 3-1,0-2-17,-10 3-16,-8 4-44,-1 1-181</inkml:trace>
  <inkml:trace contextRef="#ctx0" brushRef="#br1" timeOffset="477393.2531">22065 1274 522,'0'0'3,"0"0"-3,-82-5 0,57 5 4,-1 0-4,0 2 2,0 11-2,1 2 3,-1 5-3,1 7-2,0 8 2,4 8 2,3 6 2,3 4-3,5 2-1,4 1 0,3-3 0,3-2 0,0-3 1,15-7-1,11-4 0,9-9 0,14-7 0,12-7 4,11-8-2,13-6 27,9 0-11,9-5-5,3-10 17,-3-3-20,-2 1 10,-8 0-16,-1-3 28,-11-1-2,-10-1-8,-10-6 9,-10 1-15,-5 0 0,-5 1-6,-10-2-4,-7-2-1,-7-2 3,-8-2-7,-6-1 4,-3-4-4,-5-1 3,-19-1 5,-12 0-5,-7 3-1,-8 5-3,-7 7 1,-2 2-1,-1 7 0,-5 3 0,-1 6-1,2 3 0,0 3 0,4 2 0,-3 2-7,-2 14-2,-4 10-3,-1 7 2,2 3 3,2 8 1,10 1 3,3 0 3,11-3-2,6-3 2,13-6 1,8-2 0,11-2-1,5 0 1,0-3-5,14 2 3,14-2 0,11 1-3,7-4 4,12 0 1,8-4-1,8 0 2,4-2 0,6-1 6,1-5-7,1-1 0,8-6 1,0-3 0,0-1-1,-5 0 0,-5-12 0,-5-5 0,-3-3 3,-9-4-4,-9-1 5,-7-6-3,-12 0 0,-8-6 11,-10-1-1,-12-6-3,-9-2-2,0-3 6,-16-7-7,-18-1 1,-16 4-2,-14 7-2,-12 11 0,-12 9-1,-9 5-1,-6 7 0,-5 9-3,3 4 4,6 1-3,7 1 0,6 18-10,5 3-9,0 6-14,5 6-56,9 0-90,5-2-245</inkml:trace>
  <inkml:trace contextRef="#ctx0" brushRef="#br1" timeOffset="478593.7325">21849 1462 18,'0'0'0,"0"0"1,0 0-3,0 0 2,0 0 0,-17 81 0,23-65 6,10-2-7,3 3 1,3 0-22</inkml:trace>
  <inkml:trace contextRef="#ctx0" brushRef="#br1" timeOffset="484645.2095">22526 1317 225,'0'0'106,"0"0"-106,-85 0 0,55 2 2,-3 9-2,-5 1 0,-3 2-16,-2 0-49,-1-1 25,2-4 16,-2 1 24,6-4 23,0 3 23,5 0-24,4 4-8,3 4-8,3 2-4,6 4-2,1 5 0,5 3 0,5 5 0,0-2 0,5 5 0,1 0 0,0 2 0,13-4-1,7-1 1,7-3 0,7-5 0,10-3 6,9-3 6,6-7 10,8-1-3,8-7-9,3-4 2,-2-3-2,4 0-7,-6 0 1,-7-10-4,-4-4 2,-12-5 6,-6-3 13,-8-2 11,-5-6 33,-5-3-18,-5-1-7,-8-7-16,-3 2-18,-8-5-3,-3 1-3,-3-3 0,-21 2 3,-7 3 1,-11 1-4,-9 3 2,-10 8-2,-8 5 0,-3 11 0,-3 9-19,-1 4-17,3 0-22,0 17-15,3 7 13,3 8 4,4 8-8,0 1-2</inkml:trace>
  <inkml:trace contextRef="#ctx0" brushRef="#br1" timeOffset="486304.7954">21551 1810 360,'0'0'68,"0"0"-29,0 0 30,0 0 29,0 0-22,0 0-53,0 0-22,-7-9-1,5 9 0,-3 5 0,1 3 0,2 2-2,-1 1 4,0-4-4,3 3 2,-1-4 0,1 0 2,0-1-2,0-2 0,0-3 0,0 0 4,0 0-2,0 0 0,0 0-2,0 0 13,0 0-6,-3 0-7,3 0-1,-1 0-152,-3-10-412</inkml:trace>
  <inkml:trace contextRef="#ctx0" brushRef="#br1" timeOffset="487576.4823">21996 2324 414,'0'0'3,"-86"-34"3,47 20-2,-1 4 54,0 5 1,0 3-34,1 2-13,-1 0-3,1 7 15,0 8-4,3 4-6,-1 2 3,4 1-8,3 1-1,1 3-3,7 1 0,3-1-5,7 2 1,9 4-1,3-2 3,3 0 0,24 0 5,10-6-4,13-5 4,15 0-3,11-5 15,17-3 1,15-1-11,15-5-9,13 0 2,8-3 3,8-2-6,5 0 1,-5-2 2,-6-8-3,-14-5 0,-14 1-1,-11-5-1,-18-2 2,-14-3 1,-16-2 1,-12-2 13,-14 0 12,-11 0 12,-7 1 15,-9 0-29,-6 1-2,0 3 1,-17 1-10,-20 2 2,-17 3-7,-22 0-3,-22 0-6,-20 1 0,-13 0 4,-14 6-4,-5-2 1,6 3-1,1 3-1,14 1 0,11 5 1,12 0-4,16 0 3,13 6 1,14 7 0,12 3 0,7 1-19,5 0 6,9 0-1,3 2-1,2-4 6,4 2 6,3-3 0,-2 0-1,5-1 4,2-1 0,4-2 3,2 1-3,5 1-1,2 2-3,0 2 0,5 2-6,13 1 10,10 2 0,12 0 0,13-3 0,18 1-4,17-5 3,15-2 1,15-5 4,12-2-4,6-2 0,8-3 0,2 0 1,-3 0 2,-7 0-3,-13-3 0,-13-6-3,-13-5 3,-15 1 0,-13-4 3,-13-2-2,-8-3-1,-9-2 1,-8-5 2,-4-3 3,-8-4-2,-8 0 3,-7-1-1,-4-1-5,-15-2 9,-25 1-8,-18 2 3,-14 5-2,-15 8-3,-6 7 0,-9 5 0,-4 8 0,2 4 0,-3 0-41,14 4-60,15 3-71,19-7-509</inkml:trace>
  <inkml:trace contextRef="#ctx0" brushRef="#br1" timeOffset="488066.1926">22533 1598 645,'0'0'34,"0"0"-11,0 0-4,0 0 5,0 0-24,0 0-5,-10-9-50,9 14-28,-5 8-122</inkml:trace>
  <inkml:trace contextRef="#ctx0" brushRef="#br1" timeOffset="488413.4439">22626 2602 671,'0'0'0,"0"0"-196,0 0-168</inkml:trace>
  <inkml:trace contextRef="#ctx0" brushRef="#br1" timeOffset="498917.3947">22036 2630 345,'0'0'15,"0"0"7,0 0 9,0 0 8,0 0 25,0 0-17,0 0 31,-84-25-31,64 21-12,-3 2-4,-4 2-10,-3 0-13,-7 0-4,-1 13 5,-5 4-4,-3 5-1,-3 7 0,1 4-3,0 9 0,8 6 2,8 5-3,13 2-1,16-1 1,3-2-2,35-9 4,25-9-4,23-10 0,18-14-24,17-10 3,7-5 13,6-22-2,-2-9 7,-12-4 5,-10-5 27,-21 1 35,-20 5-2,-19 2-12,-18 2-20,-23 8-7,-6 3-3,-41 10-3,-25 9-10,-20 5-5,-18 0-2,-8 16-1,-6 2 3,-1 1 0,-1 3-3,9 5 3,11-2 0,15 0 1,25-3-1,24-8-16,25-6 9,11-6-28,39-2-6,26-10 35,23-19 6,15-7-2,11-2 2,0 1 0,-13 8 3,-16 10 13,-27 11 14,-27 8-15,-27 0-15,-17 17 0,-43 13 0,-27 8 4,-21 3-3,-6-2 1,-1-5-1,11-3-1,13-5 0,17-1 0,16-6 3,20-5-3,18-3-1,16-11-1,30 0-47,30-12 40,26-22-16,15-12-11,14-7 26,5-5 4,5 3 6,-12 9 16,-19 13 37,-30 15-2,-30 12-36,-32 6-12,-14 10 0,-48 21-2,-31 10-1,-28 7 1,-16 0 1,-3-1-1,5-3-1,2-2 3,12-2 1,13-1-3,21-7-1,31-4-1,39-11 0,21-11-9,57-6-35,37-23-12,25-23-15,16-14-15,6-12 58,-10 2 29,-24 12 92,-32 18 15,-37 21-41,-32 14-50,-16 5-12,-44 12 5,-26 20-9,-33 9-11,-13 7-66,-7 1-64,-1-2-88,2-2 33,5-1 31</inkml:trace>
  <inkml:trace contextRef="#ctx0" brushRef="#br1" timeOffset="499577.2582">21992 2345 456,'0'0'140,"0"0"-97,0 0-40,-97 113 30,21-26-21,-16 14-12,-16 3-7,-5-5-195,6-7-6,8-10-62</inkml:trace>
  <inkml:trace contextRef="#ctx0" brushRef="#br1" timeOffset="500162.5257">21140 3358 940,'0'0'23,"-81"78"-23,42-21 6,4 10 16,7 8-5,3 0-13,7-5-3,6-7-1,7-14 0,5-8 1,0-12 0,8-7-2,13-11-4,7-11-8,8 0 3,6-25 8,5-14-4,-3-9-8,-7-7 7,-14-7 7,-7 0 1,-15 0-1,-1 8 0,-4 11 1,-20 8 4,0 13 4,-3 7-3,0 9-6,2 6-1,1 0-4,3 3-33,7 11-55,6-3-49,6-3-307</inkml:trace>
  <inkml:trace contextRef="#ctx0" brushRef="#br1" timeOffset="500631.8575">21358 3392 332,'0'0'77,"0"0"-51,0 0 71,0 0 27,0 0-55,0 0-22,63-14-30,-55 39 4,0 9 13,-5 9 14,-3 6-16,0 3-19,0 2-5,0-4-7,0-3 1,0-8-1,0-5-1,0-5-16,-4-10-63,-2-6-53,5-13-316</inkml:trace>
  <inkml:trace contextRef="#ctx0" brushRef="#br1" timeOffset="501029.1391">21487 3598 704,'0'0'101,"0"0"-81,0 0-2,0 0 20,0 0-8,0 0-23,92-78 1,-70 65 4,1 4 3,-4-2-6,1-3-3,-4 5 3,-4-2-2,0 4 3,0 0 11,-3 5-11,-2 2-4,2 0-5,2 13 0,-4 17 1,0 7 13,-1 8-8,-6 2 2,0 3-6,0-5 3,0-3-6,-3-5-17,-2-6-34,2-6-44,1-8-62,1-10-426</inkml:trace>
  <inkml:trace contextRef="#ctx0" brushRef="#br1" timeOffset="501608.6148">21757 3327 387,'0'0'80,"0"0"2,0 0 12,0 0-13,0 0-40,0 0-12,-27-58-7,24 52 4,-2 1 3,2 1 3,-1 4-9,4 0-2,-5 0-17,1 6-4,-5 14 3,3 7-6,3 0 2,0-1-23,3-5-52,0-3-17,3-11-231</inkml:trace>
  <inkml:trace contextRef="#ctx0" brushRef="#br1" timeOffset="502290.0876">23079 1523 157,'0'0'2,"-11"-79"1,5 40-2,0 3-1,-2 4 0,-1 8 0,0 5 3,-1 1 1,-3-1-2,-1 2-1,-5 1 30,-1 1-11,-7 0-15,-3 1-1,-4 1 5,-6-3 1,1 3 11,0 2 26,2 0-27,0 0-10,0 4 8,1-1-14,-3 8-4,2 0-3,-4 0-48,-2 0-4,-3 5-71</inkml:trace>
  <inkml:trace contextRef="#ctx0" brushRef="#br1" timeOffset="502704.8678">23118 1637 109,'0'0'45,"0"0"-45,60-103-1,-55 64-4,-5 0 2,-4 2 3,-21 1 2,-11 5 2,-13 9 17,-5 2-13,-10 6-3,-7 2-3,-6 4-2,-7 3-9,-1 5-24,-2 0-11,-2 8-35</inkml:trace>
  <inkml:trace contextRef="#ctx0" brushRef="#br1" timeOffset="505861.262">20650 3375 669,'0'0'26,"0"0"9,0 0-19,0 0-12,0 0-2,0 0-1,113-37-1,-55 24 0,8 0 0,5-5 0,6-2 0,3 0 2,4-2-2,5 3 0,7-1 0,4 0 2,5 1-2,1 0-1,-3 2 1,-5 5-1,-11 2 0,-14 5 1,-13 5 0,-13 0 1,-13 5 0,-9 16-1,-10 6-3,-6 7 2,-6 7-1,-3 6 1,0 4 1,0 4 0,-9 3 3,-5-3-2,-7-1-2,-4-1-2,-8-4-10,-9 0-11,-13-1-38,-7-5-136,-11-4-15</inkml:trace>
  <inkml:trace contextRef="#ctx0" brushRef="#br1" timeOffset="506339.6551">20747 3348 808,'0'0'5,"0"0"-5,0 0-2,-36 94 0,26-30 2,7 10 0,-2 5 1,2 1-1,2 1 0,1-6 0,0-7 0,0-3 1,4-8 2,14-8-6,7-10 1,9-12-22,8-11-25,12-14-41,10-2-137,8-19-117</inkml:trace>
  <inkml:trace contextRef="#ctx0" brushRef="#br1" timeOffset="506955.4812">21788 2194 263,'0'0'45,"0"0"4,0 0-23,0 0 28,0 0 1,0 0-40,1 2-13,-7 21 11,-14 12 31,-10 12 0,-11 15-8,-9 14-22,-11 13-3,-10 7-9,-6-2 0,1-9-2,7-8 0,11-11-3,10-9 2,12-10 0,11-10-9,5-11-33,9-7-63,3-10-23,4-6-93</inkml:trace>
  <inkml:trace contextRef="#ctx0" brushRef="#br1" timeOffset="507300.7264">21161 2780 428,'0'0'53,"-37"94"10,16-34-18,0 3-19,1-8-14,3-6-7,2-9-5,7-6 0,7-10 0,1-6 0,0-8 0,14-8-1,13-2 0,5-10-34,7-11-86,3-9-104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7T05:46:57.450"/>
    </inkml:context>
    <inkml:brush xml:id="br0">
      <inkml:brushProperty name="width" value="0.05292" units="cm"/>
      <inkml:brushProperty name="height" value="0.05292" units="cm"/>
      <inkml:brushProperty name="color" value="#FF0000"/>
    </inkml:brush>
  </inkml:definitions>
  <inkml:trace contextRef="#ctx0" brushRef="#br0">17909 14461</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4:19.28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4:30.821"/>
    </inkml:context>
  </inkml:definitions>
  <inkml:trace contextRef="#ctx0" brushRef="#br0">23862 6102</inkml:trace>
  <inkml:trace contextRef="#ctx1" brushRef="#br0">18606 1168 825,'0'0'4,"0"0"9,0 0 19,-83-17 7,51 17-30,-1 16-5,-3 8-4,1 12 2,0 11 1,3 11 6,4 7-3,2 1-3,8-6 0,6-6 2,9-5-2,3-9-2,2-4-1,20-5 2,6-8 2,7-6-3,4-10-1,1-7-15,-4 0-86,-10-12-131</inkml:trace>
  <inkml:trace contextRef="#ctx1" brushRef="#br0" timeOffset="234.6097">17525 1685 905,'0'0'14,"0"0"-14,0 0-1,104-39 0,-39 27 1,6-2-36,-2-5-89,-10-8-255</inkml:trace>
  <inkml:trace contextRef="#ctx1" brushRef="#br0" timeOffset="496.7836">18263 769 872,'0'0'1,"0"0"62,0 0-15,0 0-27,0 0-21,0 0-11,5 38 11,11-1 0,-1 5 1,1 3-1,-2 5 0,-2 1 0,-8 5-69,-2-3-70,-2-3-305</inkml:trace>
  <inkml:trace contextRef="#ctx1" brushRef="#br0" timeOffset="796.5991">18380 1987 993,'0'0'0,"0"0"-7,-11 72 7,11-32 0,0 9 0,0-1 0,0 0 0,0 1-1,0-1 1,-7 0-28,-3 1-33,-1-3-16,-3-12-104</inkml:trace>
  <inkml:trace contextRef="#ctx1" brushRef="#br0" timeOffset="1348.5542">18296 2548 915,'0'0'25,"0"0"-25,-1 86-3,1-36 3,0 1 13,6 7-11,1-2 2,-4 0-1,-3-5-3,0-3-1,0-9-16,-6-9-38,0-10-13,2-10 8,1-9-2,3-1-2,0-8 56,0-14-39,0-2 47,0-3 0,0 4 78,3 6 3,-3 7-7,4 1-28,6 3-3,2-4-35,8-1-4,-1-4 7,7 0-5,-6-1 15,3 0-1,-8 5 7,-3 6 8,-2 3 15,1 2-16,-4 2-23,6 14-6,-1 7-4,2 4 10,-4-2-7,-2 0-4,-2 0 4,-4-7-4,-2-2-82,0-8-41,-14-8-127</inkml:trace>
  <inkml:trace contextRef="#ctx1" brushRef="#br0" timeOffset="1972.8392">16961 1506 470,'0'0'441,"0"0"-441,-4 115 0,-2-57 4,6 2 11,0 0-14,0-7 1,0-7-2,0-8-23,0-7-54,0-9-24,0-10-97,0-12 51,0 0 147,6-21 147,-2-9-114,6-10 23,1-6 6,3-7-31,-1 0-15,2 8 19,3 12 14,0 13 6,-1 14-10,3 6-25,0 0-5,5 22 1,-2 7 2,0 5 2,-7 4-16,-2-2-3,1-4 1,-6-6-2,1-5-40,-1-10-70,2-11-319</inkml:trace>
  <inkml:trace contextRef="#ctx1" brushRef="#br0" timeOffset="2364.0278">18020 367 899,'0'0'59,"0"0"-54,0 0-5,0 0-11,-4 103 11,4-47 4,3 0-3,0-3-1,1-4 1,-2-3-1,-2-7-37,0-8-34,0-9-56,0-11-169</inkml:trace>
  <inkml:trace contextRef="#ctx1" brushRef="#br0" timeOffset="2579.7867">18045 819 159,'0'0'63,"0"0"2,24-75 69,-16 44 51,-2 1-75,1-1-47,7 2-8,-5 2-19,8-1-26,4 2-6,-1 1-2,7 1 3,-8 8 5,-3 4 0,-2 8 7,-2 4-10,-2 0-7,5 16-2,-3 12 2,-3 9 19,0 10-15,-6 6-3,-3 6-2,0 3-8,0-6-90,0-6-198</inkml:trace>
  <inkml:trace contextRef="#ctx1" brushRef="#br0" timeOffset="3180.3625">18820 1528 769,'0'0'77,"0"0"-40,0 0-24,0 0 13,0 0-24,0 0 17,107 0-5,-40 0 6,9-5-5,5-7-1,3-1-11,2-1-3,-7 0 3,-9 0-3,-11 2 1,-12-1-1,-9 6-5,-9 2-12,-10-2-17,-2 4-40,-9-1-63,-3 1-353</inkml:trace>
  <inkml:trace contextRef="#ctx1" brushRef="#br0" timeOffset="4515.227">18354 202 742,'0'0'4,"0"0"5,0 0-2,-80-55 10,56 48-8,-8 2-9,-1 4-1,-3 1 1,-6 0 1,0 0-1,-3 7 1,2 8-2,-2 5 1,2 6 0,-2 7-1,3 9-1,0 7 2,1 6 1,10 4-1,2 4 0,13-1 0,5 1 0,11-2 5,0-1 9,20-2-9,16-7 1,10-6-3,13-3-1,13-9-2,13-10-1,6-7 1,9-11 0,-2-5-8,-3-5-4,-14-16-2,-5-6 7,-12-7 6,-8-5 0,-12-6 1,-8-4 0,-9-9 0,-9-3-1,-11-4-8,-7 1-10,-7 3 0,-25 10-18,-13 7-70,-12 10 14,-9 8-60,-4 10-8</inkml:trace>
  <inkml:trace contextRef="#ctx1" brushRef="#br0" timeOffset="5039.5891">18312 330 356,'0'0'77,"0"0"-63,0 0 51,0 0 88,0 0-107,0 0-15,-11-12-1,11 12 7,0 0-13,0 0-14,0 0-5,0 0-5,0 0-3,0 0-6,3 15 6,5 7 3,2 1 5,2 7 13,-2 1-11,-3-2-4,-2 2-3,-4-3 0,-1 1-15,0-4-53,-1-7-149</inkml:trace>
  <inkml:trace contextRef="#ctx1" brushRef="#br0" timeOffset="6524.9077">18282 369 251,'0'0'11,"0"0"-11,0 0 0,0 0 1,0 0-1,0 0 0,16-8-1,-15 8 1,-1-2 0,0 1 0,0 0 0,0 1 4,0 0 12,2 0 17,-2 0-22,0 0-9,0 2-2,0 11 31,0 4 30,0 3-16,0 1 3,0 0-40,0 1-5,0-2-1,0-1-2,0-4-30,0-5-141</inkml:trace>
  <inkml:trace contextRef="#ctx1" brushRef="#br0" timeOffset="7139.5704">18048 542 493,'0'0'46,"0"0"-27,0 0-17,0 0-2,0 0 0,0 0 0,83-11 0,-51 8 0,3 1 0,-3-2 0,3 1 0,-2-1 0,-5 1-1,-4 0 1,-5 0 0,-6 2-1,-8 1 1,-2 0 0,-3 0 0,0 0 0,-4 0 0,-17 1 15,-6 10-11,-13-2-4,-4-1 0,-3 2 0,2-2 3,3-3-1,8 1 2,8-2 5,7 1 9,8-1-9,7-2-9,4-2-2,0 0 0,0 0-9,9 0-13,14 0 17,2 0 7,6-5-6,6-6-70,-1-3-166</inkml:trace>
  <inkml:trace contextRef="#ctx1" brushRef="#br0" timeOffset="9599.9128">18445 2646 459,'0'0'95,"0"0"-67,0 0 3,0 0 2,0 0-31,0 0 0,0 0 4,0 0 5,0 0 6,0 0 9,0 0 9,0 0-5,0 0-3,0 0-12,0 0-12,0 0-1,0 0 0,0 0-2,0 11-2,0 6 2,0 3 4,2-1-3,1 1 0,1-1 1,0-2-1,1-2-1,-5-3-1,0 0 1,3-4 0,-3-1 0,1 0-1,-1-5 1,0-1-31,2-1-59,-2 0-222</inkml:trace>
  <inkml:trace contextRef="#ctx1" brushRef="#br0" timeOffset="13169.3172">20185 1061 860,'0'0'29,"-81"-7"-13,39 14 8,2 22-3,-3 15-10,4 10-10,5 10 1,2 11 6,11 3-7,11-3 3,10-7-4,0-12 3,21-11-3,7-9 2,6-8-2,7-12-9,6-11-70,3-5-57,2-15-391</inkml:trace>
  <inkml:trace contextRef="#ctx1" brushRef="#br0" timeOffset="13493.9857">20304 1470 738,'0'0'88,"0"0"-15,0 0-39,0 0-25,0 0-9,65-73-1,-38 47 1,2-1 0,-4-4 0,2-3 2,-5-2 2,-4 2 12,-4 5 16,-5 6-2,-4 9 34,-5 6 12,0 8-15,0 0-36,0 16-25,0 20-17,-10 15 17,1 7 3,2 5 0,7 0-2,0-5 1,4-6-1,11-10 2,3-9 0,-2-10-3,3-9-14,4-11-76,-1-3-40,3-8 27,3-21-85</inkml:trace>
  <inkml:trace contextRef="#ctx1" brushRef="#br0" timeOffset="14055.4301">20679 880 480,'0'0'332,"0"0"-324,-86-92 16,42 62 12,-9 2 17,-8 3-18,-7 9-17,-9 11-13,-9 5-2,-4 5-2,-1 23-2,3 14 1,3 14-1,5 13 1,2 16 2,5 14-1,3 13 6,7 18-5,11 8 3,14 0 0,18-5-4,20-17 0,13-9 2,30-12 2,16-13-4,11-14 2,22-14-2,22-17 0,17-18 3,20-19-2,9-9 1,0-28 0,-2-18-2,-10-18 0,-12-16 0,-9-22 3,-16-15 0,-17-11-2,-22-12 3,-26 4 7,-25 5 14,-21 15 8,-35 22-22,-39 16-7,-30 22-5,-24 17-6,-11 19-3,-4 18-17,0 11-15,2 11-8,9 25-12,14 5-54,16 3-110</inkml:trace>
  <inkml:trace contextRef="#ctx1" brushRef="#br0" timeOffset="14603.8684">20201 1901 701,'0'0'83,"0"0"-82,0 0 12,88 0 24,-40 0-3,2 0-26,1 0-5,-2-3-3,-7-1 0,-14-2-44,-14-1-154</inkml:trace>
  <inkml:trace contextRef="#ctx1" brushRef="#br0" timeOffset="14806.8377">20119 1947 535,'0'0'315,"0"0"-290,-30 99 13,30-49 21,0 0-28,16 0-12,-2 1 3,4-5-15,-9-5-3,-6 0-4,-3-7 0,0-1-51,-12-6-38,-9-8-80,3-15-396</inkml:trace>
  <inkml:trace contextRef="#ctx1" brushRef="#br0" timeOffset="14969.0118">20119 2257 828,'0'0'64,"0"0"-25,0 0-14,0 0-6,0 0-9,119-50-10,-73 39 1,2 3-3,-2 1-2,-7 5-54,-9 0-96,-11 1-378</inkml:trace>
  <inkml:trace contextRef="#ctx1" brushRef="#br0" timeOffset="15234.2202">20378 2827 273,'0'0'749,"-41"78"-746,24-32-1,4 1 4,7-5-2,4 2-4,1-7 0,-2-2-29,-2-6-13,1-2-44,-5-12-22,1-7-159,1-8-201</inkml:trace>
  <inkml:trace contextRef="#ctx1" brushRef="#br0" timeOffset="15630.0552">20250 3098 359,'0'0'188,"-4"-113"-57,4 54-44,0 3-10,4 6 30,9 11-52,4 7 9,4 7 11,7 7-37,3 4-12,2 6-13,0 6-12,-6 2 2,-5 0-3,-8 3-3,-6 8 3,-6-1-6,-2 2-4,0-1 5,-6 0 2,-7-1 0,1 0-6,2-1-6,2 1-6,8-4-17,0 5-7,0-1 26,10 4 12,10 5 2,5 1 5,3 2 3,2 2-3,-2 2-3,-4 2 2,-10-3 2,-10 0-1,-4-3 0,-15 2 0,-19-2 2,-14-1 5,-4-1-7,1-3-1,4-3-12,9-4-19,10-10-19,10 0-56,14-8-33,4-19-418</inkml:trace>
  <inkml:trace contextRef="#ctx1" brushRef="#br0" timeOffset="15877.3729">20630 2967 742,'0'0'97,"96"0"-20,-52 16-13,-8 4 2,-7 0-16,-13 0-19,-7 0-26,-8-2 0,-1-3 3,-1-2-6,-17-5 7,-1-4-5,-2-4-3,5 0 1,2-15 1,9-14-3,5-9-4,0-12-29,8-8-15,10-11-15,1-5 11,4-1-21,-1-1-23,-4 3-83,-3 4-240</inkml:trace>
  <inkml:trace contextRef="#ctx1" brushRef="#br0" timeOffset="19356.9623">17940 1310 568,'0'0'40,"0"0"-16,0 0 19,0 0 31,0 0-47,0 0-27,0 0 2,83-71-2,-32 50 9,11-3-3,12-3-1,8 0 3,2 2-3,3 3 2,-5 7-7,-7 6 1,-13 6-1,-10 3 0,-13 0-21,-10 0-55,-16 7-120,-10 1-154</inkml:trace>
  <inkml:trace contextRef="#ctx1" brushRef="#br0" timeOffset="19577.3172">18645 1084 671,'0'0'53,"0"0"-22,0 0 9,0 0-21,0 0-13,0 0-4,94-36 0,-63 37 0,-2 16-1,-10 7 0,-4 1 0,-12 3-1,-3 0-1,0 2 0,-21-2-37,-6-2-78,-4-2-307</inkml:trace>
  <inkml:trace contextRef="#ctx1" brushRef="#br0" timeOffset="20145.277">18013 2155 756,'0'0'35,"0"0"-35,0 0 0,0 0 4,100 58 7,-51-41-3,2-6-3,1-8 3,3-3 1,-3 0-2,5-17-5,-6-8 4,2-1 3,-4-5-4,-4 1-2,-4 0-3,-8 1 0,-7-1-26,-8-1-44,-7 2-163,-10 2-115</inkml:trace>
  <inkml:trace contextRef="#ctx1" brushRef="#br0" timeOffset="20334.3595">18693 1874 413,'0'0'62,"0"0"-61,0 0 30,18 79 37,-9-48-8,0 2-24,-5 3-18,-4 0-4,0-4-5,-4-1-4,-11-4 2,-3-2-7,1-4-18,-3-2-118,-1-8-189</inkml:trace>
  <inkml:trace contextRef="#ctx1" brushRef="#br0" timeOffset="22401.9794">20134 1964 667,'0'0'67,"0"0"-29,0 0 8,0 0 16,0 0-14,0 0-15,-9-44-14,7 44 5,-2 0-22,-1 22-2,-2 17 0,-5 17 2,1 13 5,4 2 3,1 1-8,0-2 0,3-3 0,-1-5-2,4-7 1,-2-10 0,1-9-1,1-11 0,-2-7-2,2-8-13,0-4-9,-4-6-29,-1 0-30,-5-9-93</inkml:trace>
  <inkml:trace contextRef="#ctx1" brushRef="#br0" timeOffset="22769.8139">20101 2252 508,'0'0'122,"0"0"-93,0 0-18,0 0 53,0 0-20,0 0-26,94-14-8,-65 13 3,3-1-5,1 1 4,0-3-9,-5 1 2,0 3-2,-7-3-3,-4 1 1,-4 1-1,-3-1-1,-2 2 1,-5 0-12,0 0-17,-3-1-47,0 0-125</inkml:trace>
  <inkml:trace contextRef="#ctx1" brushRef="#br0" timeOffset="23661.1542">20337 1730 525,'0'0'81,"0"0"-36,0 0-10,-87-35 26,60 33-45,-6 2-2,-5 0-8,-3 0-4,1 9 7,-3 2-5,3 5 2,0 1-1,-2 3 4,0 6-3,3 3-4,1 2 6,7 5-5,6 4 7,2 5-7,6 1 2,3 2-3,2 1 1,6 1 2,3-1-4,3-1 1,0-3-1,0-2-1,5-2 0,7 1 1,1-3-1,2-3 0,6-3 2,4-6 1,7-3-3,6-3 0,6-6 0,2-7 2,5-4-1,0-4-1,8 0 0,-2-6 0,7-9-1,-3 1-3,-1-2 4,2-3 0,-5 2 26,3-9-25,0-4 0,-8-1 0,-6-8-1,-8 0 1,-6-5 1,-7-3 3,-10-4-4,-6-2-1,-9-3 11,-6 0 7,-24-1-6,-11 0-2,-15 3-9,-5 7 5,-1 4-6,2 10-3,8 7 3,4 9-2,3 8-1,5 8-43,3 1-24,4 0-86,10 5-341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7:43.36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7:45.435"/>
    </inkml:context>
  </inkml:definitions>
  <inkml:trace contextRef="#ctx0" brushRef="#br0">17140 9079</inkml:trace>
  <inkml:trace contextRef="#ctx1" brushRef="#br0">5879 4322 781,'0'0'83,"31"-95"-83,-10 31 1,7-11 0,5-10 4,-3-15 10,2-15-3,0-7-10,-8-5-2,-6 2 1,-5 8 1,-5 3 0,-5 1-1,-3 1 2,0 3 26,2 0-16,2 3 9,-4 6-14,3 8 1,1 10 5,2 10-6,3 3-8,6 5 5,0 7-4,0 5-1,-5 13 12,-2 8-4,-2 5-2,-6 7 15,0 8-4,0 4 0,0 6 14,0 1-27,0 0-4,0 10-11,0 21-3,0 21 14,-9 21 2,-9 21 20,-6 24 3,0 20 11,2 10-8,1 6-11,6 4-3,6-8-12,6-3 5,3-4-4,0-4 0,3-5-3,12-8-1,-2-10 0,1-9 1,-5-12 0,-2-11 0,-4-8 1,0-10-1,0-9 0,3-10 0,3-8 0,6-10 0,-6-8 0,3-7 0,-2-6 0,7-8-1,-1 0-9,8-23-30,4-18-25,5-13-66,-1 2-12,-9 0-53,-14 14-250</inkml:trace>
  <inkml:trace contextRef="#ctx1" brushRef="#br0" timeOffset="741.5354">2053 5241 662,'0'0'3,"-97"-47"-1,51 21 1,4 3 58,2-3-4,5 2-28,10 7-1,4 2 6,6 3-13,5 4-2,7 4-8,1 2-5,2 2-5,10 0-1,28 0-7,20 2 3,24 8 4,24 1 3,27-3-1,28-3 3,39-5 9,29 0-7,28-19-7,15-9-1,24-9 1,19-10 5,13-11-4,17-5-1,2-1 0,4 6 1,-6 8 2,-1 10-3,-4 1 0,-9 3 0,-8 2 0,-15 2 0,-20 5 0,-15 3 1,-18 2-1,-22 1-3,-23 4 3,-16 1 2,-28 0-1,-19 2-1,-20-1 0,-26 1-1,-24 0-1,-20 4 4,-22 2-4,-25 0 2,-10-2-21,-19-4-82,-36-5-372</inkml:trace>
  <inkml:trace contextRef="#ctx1" brushRef="#br0" timeOffset="3548.2997">5843 5213 971,'0'0'7,"0"0"-7,0 0-6,91-70 6,-33 45 0,14-1 0,5-3-1,1 3-6,-2 2-40,-21 4-51,-16 5-201</inkml:trace>
  <inkml:trace contextRef="#ctx1" brushRef="#br0" timeOffset="3704.4095">6141 5078 697,'0'0'116,"-37"74"-111,27-25-4,10 0 6,0 1 19,0-4-16,13-2-7,-4-3-2,3-2-1,-5-8-28,-4-7-132</inkml:trace>
  <inkml:trace contextRef="#ctx1" brushRef="#br0" timeOffset="4213.7759">6380 5201 891,'0'0'96,"0"0"-96,0 102-2,0-63 2,0-3 0,0-3 0,0-6 0,0-9 0,0-9-13,0-9-8,-8-1 17,7-27 4,-2-9 1,3-13-1,0-8 3,0-5-2,0 3 1,3 10 1,11 14 14,2 17 11,0 12 2,1 7-18,4 0-8,4 12-1,0 7 2,-1 3-3,-7-2 0,2 1-1,-10-3-1,-7-7 1,2-3-1,-4-8-18,0 0 18,0-17 2,0-12 2,0-11-4,0-3 1,0 2 4,3 10 6,10 14 4,1 12 5,5 5-20,0 6-2,7 12 1,-4 3 1,5 2 0,0-4 0,-2-2-32,-2-4-31,2-6-25,-1-3-51,-2-4-203</inkml:trace>
  <inkml:trace contextRef="#ctx1" brushRef="#br0" timeOffset="4521.2153">7002 4894 636,'0'0'65,"19"-80"-14,-14 59 5,-5 10 6,0 6 11,-5 5-41,-14 0-25,-6 14-7,-2 6 0,4 3 2,3 3 0,12-2-2,2 1 0,6 0 0,0 5-1,12-1 1,11 1-2,12-3 2,4-2 1,0 2 0,4 2 1,-1 0 8,-10 5 1,-6 1-4,-13 0-6,-13 1 0,-7 6 7,-32 2-4,-19 3-1,-17 4-3,-11-4-23,-13 0-39,-2-12-64,-2-16-228</inkml:trace>
  <inkml:trace contextRef="#ctx1" brushRef="#br0" timeOffset="8159.1263">13771 3180 856,'0'0'3,"0"0"7,-94-14 2,58 24 14,-1 19 9,1 12-24,1 9 0,5 9 0,4 5-5,11 5-4,9 0-1,6-1 0,7-8-1,25-8 1,6-13 4,18-10-4,6-14-1,16-14-36,-1-1-81,4-30-236</inkml:trace>
  <inkml:trace contextRef="#ctx1" brushRef="#br0" timeOffset="8496.9955">14152 3244 226,'0'0'298,"0"0"-293,0 0 13,0 0 48,0 0-9,0 0-33,-4-32 1,4 29 39,0 3-12,0 0-17,0 12-31,3 18 2,1 15 45,1 9-12,-5 9-13,0 4 0,0 1-11,0 0-5,0-5-9,0-7 2,0-8-3,0-9-13,0-11-52,0-9-26,0-15-38,0-4-155,1-15 84,5-15-28</inkml:trace>
  <inkml:trace contextRef="#ctx1" brushRef="#br0" timeOffset="8788.8952">14181 3662 181,'0'0'146,"0"0"39,0-94-16,0 82-72,0 4-55,3 3-11,9 1-16,8-1-12,9-2 0,7 0 7,3-4-2,-1-3-7,4-1-1,-5-6 1,-5-1-1,-10-5 7,-8 1-7,-4-1 32,-6 4 22,-2 10-4,-2 5 27,0 8-16,0 0-26,0 14-35,0 17-10,-9 10 10,-1 6 6,2-2-6,6 1 0,2-1 0,0-1 0,5-4-15,10-7-126,-5-14-32,4-12-463</inkml:trace>
  <inkml:trace contextRef="#ctx1" brushRef="#br0" timeOffset="9127.0533">14838 3395 890,'0'0'35,"0"0"-34,0 0 32,-53 103 5,42-64-8,4 4-18,1 1-9,0-1 0,2-3-1,1-5-2,3-10 0,0-8 0,0-8-12,0-9-8,0-2 20,14-21 3,9-7-2,0-3 4,5 5-5,-9 8 1,2 11-2,-8 7 1,-1 2 0,1 13-7,-6 13 7,-4 9-1,-3 1 1,0 1 0,0-2 0,0-4-38,0-8-68,0-8-84</inkml:trace>
  <inkml:trace contextRef="#ctx1" brushRef="#br0" timeOffset="9643.4678">14222 2791 818,'-84'-20'18,"-7"20"2,-11 8 15,-1 33 6,-5 24-20,2 22-13,1 15-5,5 17 0,10 13-3,11 19 2,17 8-2,27 6 3,26-4-3,12-15 0,42-9 0,30-14 1,19-15-1,23-13 0,29-16 0,19-15 0,17-25-3,15-28-42,0-20-28,-9-47 25,-12-29 39,-15-22 9,-9-22 34,-14-22 39,-8-13-5,-13-13-30,-17-3 16,-18 14 3,-27 14-30,-37 28-20,-27 26-4,-72 22 3,-61 25-6,-63 19-6,-55 24-45,-32 8-26,-17 30 7,0 18-20,14 13 39,19 11-47,26 4-134,26-1-255</inkml:trace>
  <inkml:trace contextRef="#ctx1" brushRef="#br0" timeOffset="12366.6183">14953 3249 526,'0'0'57,"-62"-78"2,9 44-22,-11 0-8,-6 0 5,-7 3-12,4 2-8,-12 1-7,-6 6-4,-1 7-3,2 5 1,-4 10 3,0 0-4,0 26-1,0 11-2,-7 11 1,-6 10 2,-2 10 0,1 7-2,-1 4 2,15 5 0,13 0-1,20 5 1,19 0-1,22 0-1,17 0-1,3-3 2,32 0-1,24-2 0,15-7 1,19-4-4,14-7 6,11-4-2,4-8 2,13-8 3,12-15-4,4-12 3,7-16-3,-10-3 1,-2-12-1,-8-16 2,-9-15 8,-13-10 0,-2-17-4,-11-10 1,-12-12-6,-23-7 3,-28-5-4,-37-3 0,-34-2-20,-53 8-53,-37 8-211,-32 12 77</inkml:trace>
  <inkml:trace contextRef="#ctx1" brushRef="#br0" timeOffset="14218.2689">5725 4296 384,'0'0'99,"0"0"-2,0 0-19,0 0-36,0 0-19,0 0 8,0 0 7,0 0-13,0 0-3,0 0 4,0 0-1,0-3-22,7-6-3,4-5 5,1-3-5,-3-3 0,6-4 1,-6-3-1,4-5 1,-4-6-1,0-3 1,-5-2-1,4 4 1,-6 3 2,-2 7 16,0 2 7,0 3-4,0 3-9,-6 0 8,-5 0-9,2 2-3,-5-1 1,6 1 1,-2 2 7,2 4-8,5 1-1,-3 2 4,3 1-6,0 3 0,3 3-1,0 3 4,0-1-8,0 1-2,0 0-4,0 0-9,0 4-1,0 13 11,0 8 1,0 2 2,6 0 0,0 3 2,1 2-2,1-2 0,-2 3 0,-3-4 0,2 3-1,-1 1 0,0-1-2,-2 0 0,-2-3-3,4-2 3,-1-1-1,0-4-10,3-1 10,-5-3-7,2-4 3,1-1 0,0-1 2,-2-3 1,-2-1 3,0-1-1,0-3 3,0 2-1,4-4 1,-4 0 0,3-1-3,-3 0 2,0-1 1,0 0-1,0 0-3,0 0-2,0 0 1,0 0-4,0 0-1,0 0-10,3 0-21,-3-1-42,3-9-82,-3-1-397</inkml:trace>
  <inkml:trace contextRef="#ctx1" brushRef="#br0" timeOffset="16877.6485">18635 3660 138,'0'0'683,"0"0"-627,0 0-32,-80 12-15,48 37 13,-13 18 6,-1 15-8,-4 7-9,9 2-8,4-7-2,15-5 6,11-10-7,11-13 2,13-10-2,20-16-1,12-19-48,11-11-78,3-16-123</inkml:trace>
  <inkml:trace contextRef="#ctx1" brushRef="#br0" timeOffset="17253.0305">18864 3817 703,'0'0'109,"0"0"22,0 0-92,0 0-35,0 0 32,-62 118 15,39-58-27,7-3-24,3 0 2,5-6-1,6-4 0,2-2 0,0-9-1,0-6 0,3-12-31,7-12-11,4-6 16,9-17 26,8-20 1,11-16 9,6-7-9,-1-5 0,0 3-1,-7 13 2,-7 17 19,-17 18 10,-5 14-5,-4 0-26,-4 14 2,-3 15 0,0 6 1,0 2 5,-6-2-1,-2-1-7,4-1 0,0-6-57,2 0-1,2-8-114,0-7-252</inkml:trace>
  <inkml:trace contextRef="#ctx1" brushRef="#br0" timeOffset="17581.2631">19226 4235 753,'0'0'80,"0"0"-44,0 0 8,0 0-6,0 0-28,0 0-7,27-1-1,-16 1-2,-3 0 0,2 1 0,-4 8 0,-3 2-7,3 4-13,2-1-20,0-2-14,5-2 10,5 0 38,-1-1 5,1 2 1,-5 5 20,-2 3 3,-5 4-1,-5 0 15,-1 2-14,0-1 6,-7-2-17,-13 1-6,-5 0 2,-5-4-7,-3-5 4,3-8-2,5-5-3,11-1-36,12-19-82,2-18-462</inkml:trace>
  <inkml:trace contextRef="#ctx1" brushRef="#br0" timeOffset="17731.4826">19858 4045 722,'0'0'24,"80"-24"-23,-30 17-1,8-3 39,4-1-39,2-7-74,2-4-570</inkml:trace>
  <inkml:trace contextRef="#ctx1" brushRef="#br0" timeOffset="17920.7206">20510 3760 893,'0'0'37,"0"0"-27,-107 92 25,67-38 49,6 3-32,10 3-17,11-5-32,10-6 3,3-5-6,7-8 0,17-9-51,9-8-61,7-14-58,6-5-281</inkml:trace>
  <inkml:trace contextRef="#ctx1" brushRef="#br0" timeOffset="18325.3131">20839 3797 699,'0'0'104,"0"0"9,27-77-14,-26 77 16,1 5-87,-2 26-25,0 15 77,0 5-40,0 5-25,0-3-14,0-2 0,0-2-1,1-5 0,-1-4-14,0-6-58,0-7-25,0-10 11,0-14 23,0-3 55,0-12 4,0-16 8,7-10-4,7-5 6,3 1 12,4 3 13,-1 7 6,3 6-8,1 9-8,0 2 5,-2 6-4,-4 6 6,-2 3 1,-2 0-2,-3 7-17,-1 8 3,-4 7-7,-3 4-5,-3 1 6,1 0-7,-1-3 1,2 0-3,2-5-22,2-1-104,4-7-35,7-4-79</inkml:trace>
  <inkml:trace contextRef="#ctx1" brushRef="#br0" timeOffset="18617.923">21369 4093 806,'0'0'57,"0"0"10,0 0-11,0 0 53,0 0-52,0 0-48,31-23-7,-19 23-2,-5 0-2,0 14-2,-4 5 0,-3 7 4,0 5-1,-16 0 2,-3 2 3,2-4 9,6-3 1,6-4-1,5-4-10,0-5-3,2-4 3,19-8-1,11-1 3,9-3-5,6-15-6,1-7-55,1-4-49,3-8-18,1-6-93</inkml:trace>
  <inkml:trace contextRef="#ctx1" brushRef="#br0" timeOffset="18985.2428">22335 3629 645,'0'0'158,"0"0"-95,0 0 11,-88-44-32,60 54-8,-6 21-22,-4 13 1,-2 8 12,4 5-3,5 3-1,5 0-2,10-3-12,9-3-5,7-9-2,4-7 2,23-10-2,7-12-58,6-15-97,5-1-225</inkml:trace>
  <inkml:trace contextRef="#ctx1" brushRef="#br0" timeOffset="19314.3268">22548 3912 838,'0'0'103,"0"0"-40,0 0-14,0 0-11,66-95-26,-42 69-10,0-8 0,1-3 3,-1-4-4,-6 0-1,0 2 0,-8 11 2,-5 12 14,-4 7 39,-1 9 5,0 0-35,0 27-25,-7 15 3,-11 17 0,-3 6 12,0-4-5,8-3-1,6-4-8,5-8 1,2-5-2,0-9 1,9-8-2,3-8-3,4-8-35,1-6-60,4-2-23,2-11-69,-3-14-519</inkml:trace>
  <inkml:trace contextRef="#ctx1" brushRef="#br0" timeOffset="23432.0612">19098 3192 791,'0'0'22,"0"0"-2,0 0-20,0 0 0,0 0 4,-20 115 22,10-60-16,0 2-9,3-5 0,1-3 1,6-9-1,0-5-1,0-9-43,0-9-115</inkml:trace>
  <inkml:trace contextRef="#ctx1" brushRef="#br0" timeOffset="23876.0689">19509 3348 687,'0'0'102,"0"0"-85,0 0 7,0 0-6,0 0-11,86-4 0,-44 4-7,7-3 1,3 0-2,-3-5 1,-5-1-64,-10-6-203</inkml:trace>
  <inkml:trace contextRef="#ctx1" brushRef="#br0" timeOffset="24039.6882">19780 3169 514,'0'0'152,"0"0"-91,0 0-17,0 0-15,-75 83-3,70-44-12,2-3-8,3 1-2,0 0 0,7-5-4,3-6-9,1-9-192</inkml:trace>
  <inkml:trace contextRef="#ctx1" brushRef="#br0" timeOffset="24338.9987">20004 3173 825,'0'0'45,"0"0"-25,0 0-7,0 0 4,90-11-12,-67 18-5,-3 9-1,-14 4 1,-6 7-4,0 7 3,-14-1 1,-11 3 1,-1-1 1,6-7-2,5-6-1,6-5 1,9-5 0,0-7 1,15-5-1,15 0 0,16-18-23,7-9-78,0-7-183</inkml:trace>
  <inkml:trace contextRef="#ctx1" brushRef="#br0" timeOffset="24857.1108">19782 2774 376,'0'0'284,"-152"-7"-227,75 7-3,-2 0-20,-4 14-1,-3 7-15,-5 7-14,-3 6-2,-4 4 5,4 4 4,10 2 10,12 5-6,9 3 6,13 5-9,8 6-2,15 2-6,19-4 0,8-1-1,36-4-1,24-5 0,22-7 6,27-5 5,19-12 0,20-13-4,12-8-6,6-6-2,-3-6 2,-11-16-2,-19-9-1,-20-8-15,-11-8 12,-16-7-6,-10-8 9,-10-4-2,-15-4 3,-24 3-1,-17 0 0,-10 5 1,-28 3 3,-34 5-4,-25 9 0,-20 10-1,-10 12-3,2 15 1,7 8 3,7 15-3,9 19-27,11 11-47,11 5-39,16 0-185</inkml:trace>
  <inkml:trace contextRef="#ctx1" brushRef="#br0" timeOffset="26117.4162">20474 3377 708,'0'0'0,"0"0"-4,0 0 4,0 0 14,103 11 16,-36-7-21,1 0-6,3-1-2,-4-1-2,-9-2-47,-14 0-245</inkml:trace>
  <inkml:trace contextRef="#ctx1" brushRef="#br0" timeOffset="26341.8438">20992 3294 476,'0'0'146,"0"0"-23,0 0-48,0 0-6,0 0-48,0 0-21,0-19-8,10 43 8,1 4 4,-4 3 1,-7 3 0,0-1-4,0 1 3,-10-1-1,-8-2-3,-3-1-2,-1-6-23,2-3-29,0-4-3,8-6-58,6-5-210</inkml:trace>
  <inkml:trace contextRef="#ctx1" brushRef="#br0" timeOffset="27579.5829">18334 4922 801,'0'0'5,"0"0"13,0 0-18,0 0 0,90-2 6,-15-5 0,13-2-5,7-1 1,11-3-1,0-1-1,-3 2 0,-13 1 2,-19 5-2,-25 2-3,-17 4 3,-22 0-15,-7 0 5,-35 0 10,-25 16-3,-22 1 4,-20 0-1,-9-1 4,1-3-4,16-3 0,20-1 1,28-5 11,20 0 10,25-2-22,11-2 0,39 0-1,25 0-7,20-19-57,16-6-216</inkml:trace>
  <inkml:trace contextRef="#ctx1" brushRef="#br0" timeOffset="28195.7724">21309 4631 236,'0'0'46,"0"0"-11,0 0-22,0 0 8,0 0-13,0 0-8,0 0 0,-40 0 1,34 0 1,1 0 13,-1-1-4,-4 1-10,-4 0-1,-8 0-24</inkml:trace>
  <inkml:trace contextRef="#ctx1" brushRef="#br0" timeOffset="30900.6946">18796 5075 696,'0'0'98,"0"0"-52,0 0 6,0 0 2,0 0-44,0 0-10,-15 49 21,0-6 18,-1 6-23,-4-5-7,5-1-3,1-5-1,3-6-2,4-10-3,6-1 0,1-9 0,0-6-2,6-6 2,15 0-1,7-9-3,5-10-4,-1-4-3,-1 3 10,-7 3 0,-5 9 1,-5 5-2,-8 3 2,-2 1-7,-2 15 5,-2 2-1,0 4 3,0-5 0,0-2-22,-2-3-41,-1-7-44,0-5-86,2 0-407</inkml:trace>
  <inkml:trace contextRef="#ctx1" brushRef="#br0" timeOffset="31350.2282">18764 4917 787,'0'0'49,"-90"-9"-14,45 14 4,-2 22 9,-3 12-32,-1 16-9,2 6-4,-1 10 8,6 4 0,4 6 3,11-1-10,14-6-1,11-3 1,4-3-4,6-8 0,19-9 0,9-10 2,11-12-2,13-12 0,8-8-15,7-9-19,5-6-24,2-18 44,4-8 11,-4-12 0,1-6 3,-9-12-1,-10-5 1,-8-5-3,-13-4 3,-15-5 3,-16 1 0,-10 5-3,-24 4 2,-28 14 0,-16 7 1,-22 12 2,-5 12-4,3 11-1,11 11-2,17 4 2,8 3-25,18 15-39,6-1-21,13 0-197</inkml:trace>
  <inkml:trace contextRef="#ctx1" brushRef="#br0" timeOffset="32560.4924">18934 5475 527,'0'0'60,"0"0"-47,0 0-11,0 0 18,0 0-8,0 0-10,-16 24 3,16-22-5,0 0 0,0-1 0,0-1 0,0 0 0,0 0 0,-3 0-90,-3 0-233</inkml:trace>
  <inkml:trace contextRef="#ctx1" brushRef="#br0" timeOffset="41183.654">18041 4741 616,'0'0'131,"0"0"-51,0 0 2,0 0-4,0 0-32,0 0 6,0 0-15,0 0-9,-19-24-8,19 24 4,11-1-12,16 1-11,9 0-1,9 0 1,4 0-2,8 0 1,-5 0-13,3 0-14,-3 0-1,-8 0 3,-10 0 0,-10 1 8,-9-1 3,-12 0-4,-3 0 12,-15 0-11,-22-2 4,-17-5 12,-10 1 1,-10 0 0,-7 1-1,4 0 1,7 2 4,12 2 7,18 1 13,16 0 6,14 0-1,10 0-14,0 0-1,18 0-4,32 0 0,25 0 5,11 1-13,6 4-2,-1-5 0,-8 0 0,-4 0-3,-10 0-18,-13 0-1,-14 3 4,-14-3 13,-10 0 4,-9 0-2,-6 0 3,-3 0 4,0 0-4,-13 0 0,-17-3-1,-12-7-4,-3 0 5,-2 5 6,5 1 0,3-1 7,5 2-4,7-2 8,11 4-4,10 1 1,6 0-3,0 0-5,6 0-4,25 0-1,15 0 0,14 3-1,-1 1-1,-1-1-27,-7 1 0,-6-4-8,-11 0 17,-8 0 10,-16 0 7,-4 0 2,-6 0 0,-4 0-1,-26-2-4,-12-9 2,-11 2-3,-4-1 5,2 1 1,4 2 1,9 3-1,15 3 1,17 1-3,7 0-1,3 0-4,12 0-64,22 0-39,18 0-413</inkml:trace>
  <inkml:trace contextRef="#ctx1" brushRef="#br0" timeOffset="42233.0332">20480 4659 627,'0'0'88,"0"0"-18,0 0 4,0 0 5,0 0-34,0 0-14,-10-10-15,24 10 1,18 0-8,12 0-9,10 0 0,3 5 0,-2 0 0,-1-5 0,-5 4 0,-8-1 0,-5-1-8,-10-2 0,-13 0 6,-4 0 2,-9 0 0,0 0 2,-12 0 2,-25-5-4,-20-3-6,-8 2 3,-1 2 3,8 4 2,16 0 7,13 0-3,15 0 8,9 0-8,5 0 2,0 0 13,0 0-2,21 0-13,19 9 1,15 2-5,7 0-2,-3 1 1,-7-4-1,-8-2 2,-7-1-2,-8-4 0,-12-1 0,-8 0 0,-6 0 1,-3 0 5,0 0 2,-6-6 15,-16-8-23,-9 0 0,-8-1-2,-7 4-8,-10-2-59,-6-6-48,-13-11-127</inkml:trace>
  <inkml:trace contextRef="#ctx1" brushRef="#br0" timeOffset="45401.324">19039 4458 419,'0'0'7,"0"0"34,0 0 14,0 0 24,0 0-55,0 0-24,0 0-1,-4-2 0,4 2 0,-2 0-1,1 0 0,-2 0 2,0 0 0,3 3 0,-4-1 0,3 1 0,1-1 0,0 0 0,-2 0-8,2-1-23,0-1-83,0 0 56,0 0-16,0 0-29</inkml:trace>
  <inkml:trace contextRef="#ctx1" brushRef="#br0" timeOffset="49232.6062">20459 4227 283,'0'0'34,"0"0"40,0 0 3,-31-76 48,29 54-60,1-1-28,-1 1-5,2 0-9,0-5 2,0 2 2,3-1-18,7-5 0,2 3 6,6-5-10,0 0 1,11-2-5,3-1-1,8 2 3,5-2-3,6 2 0,3 0 0,1 2 1,0 2-1,0 6 0,-1 6 2,-2 3-4,7 9 3,2 6-2,1 0 1,1 2-6,-5 17 6,0 5 1,1 5-1,-4 6 0,-3 3 0,-9 6-1,-7-1 1,-8 3-6,-3 1 5,-7 3 1,-1-2-2,1 5 2,-5-2 0,5 0 0,-4-3 0,-3-1-1,-6 0 1,-5-2 0,0 2-4,-9-3 1,-16-2 3,-5 0-4,-8 0 4,-8-1-6,-6-2 5,0-1-11,-2-6-15,3-6 4,5-9 17,-3-7 1,-2-10 3,-4 0 2,-13-21 2,-10-11 8,-15-9 20,-12-5-14,-9-2-11,-4 2-5,3-1 1,10 4 1,17 2-2,20 5 4,19 5-3,19 6 2,17 3-3,13 4 0,22 0-22,25 3-102,12-4-340</inkml:trace>
  <inkml:trace contextRef="#ctx1" brushRef="#br0" timeOffset="51310.695">17999 4277 658,'0'0'1,"0"0"7,0 0 19,-4-77 33,5 57-22,16-2-26,0-2-8,11 0 6,-3-2-9,5-1 5,2-2-2,8-1-4,5-5 0,9-2 5,9 0-4,5-4-1,10 1 0,1 3-1,-2 7 2,0 5-2,-4 5 1,-5 8 0,3 5 2,-2 6-2,-1 1 0,-8 0-2,2 14 1,1 4 1,1 6 0,-2 7 0,1 6 0,-2 5 0,-1 3 1,-3 5-1,-7 0 0,-6-5 0,-6 2 0,-6-5 0,-8 0 0,-7 2-1,-12-4 1,-5 4-4,-2 1 5,-28 3-1,-13 4 0,-12 4 0,-19 5 3,-11 4-3,-9 0 0,-2-2 0,7-13-3,4-12-5,8-8 0,-1-14 7,-2-12 1,-5-4 0,-10 0-1,-9-14 1,-8-11 2,-2-6 5,1-1 9,8-9 3,13-4-1,14-2-14,19 2 9,17 3-8,17 3-3,10 2-2,15 0 0,4-3-10,22 2-38,14-1-44,5-1-181</inkml:trace>
  <inkml:trace contextRef="#ctx1" brushRef="#br0" timeOffset="52534.0696">19633 4986 274,'0'0'484,"0"0"-477,0 0 5,0 0-2,0 0 11,0 0-16,-11 0-5,11 0-1,9 3-1,12 8 2,9-5-18,9-2-85,11-2-202</inkml:trace>
  <inkml:trace contextRef="#ctx1" brushRef="#br0" timeOffset="52736.5826">21013 4942 347,'0'0'413,"0"0"-390,0 0 2,0 0 6,0 0-13,0 0-18,-65-58-26,37 55-95,-14-4-306</inkml:trace>
  <inkml:trace contextRef="#ctx1" brushRef="#br0" timeOffset="52945.8554">19294 5054 709,'0'0'0,"0"0"-122,0 0-37,91 0 37</inkml:trace>
  <inkml:trace contextRef="#ctx1" brushRef="#br0" timeOffset="53199.9487">21222 5039 851,'0'0'4,"0"0"6,0 0 19,0 0-5,0 0-24,0 0-37,0 4-67,0-4-239</inkml:trace>
  <inkml:trace contextRef="#ctx1" brushRef="#br0" timeOffset="53463.5482">19279 5029 673,'0'0'0,"0"0"-30,0 0-82,107 0 7,-47-9-86</inkml:trace>
  <inkml:trace contextRef="#ctx1" brushRef="#br0" timeOffset="53716.7275">21278 4886 729,'0'0'10,"0"0"-7,0 0 23,0 0-21,0 0-5,0 0-54,-82-23-219</inkml:trace>
  <inkml:trace contextRef="#ctx1" brushRef="#br0" timeOffset="57778.5976">6502 14858 544,'0'0'0,"0"0"2,-56-75 6,35 52 11,-3 0 39,-6 3-38,-7 4-4,-8-3 6,-4 4-10,-8 2 4,-4 6-7,-7 5 10,-7 2-2,-10 0-2,-8 9 1,-8 7-11,-5 5 3,-9 1 5,-6 5-3,-1 6-2,-2 1 1,5 5-5,10 3-4,12 8-2,12 3 2,4 7-1,4 5 2,5 1-2,5 7 1,12 6 0,6 4 0,15 12-2,11 5 1,14 12 1,9 7 0,9 13-5,21 8 5,13 4 0,15 1 6,11-12-6,17-14-1,10-13 1,17-16 0,17-13 1,16-11 0,12-13-1,10-8 0,0-10-1,-1-9 1,3-6 0,0-10 0,9-10 0,-3 0-2,6-17-2,-3-13 2,3-3 1,-3-9-10,-3-5-14,3-5-2,-11-4-12,-3-7 16,-12 0-14,-23-3-8,-6-4 18,-14-5 27,-12-2 0,-5-2 2,-11-6 17,-7-4 2,-7-11-5,-7-6-4,-8-9-2,-10-7 0,-18-4-3,-16-6 4,-9 0 19,-16-6 17,-32 3-12,-29 5-14,-19 12-12,-23 8 5,-25 21-12,-18 14 9,-26 16-4,-20 18-2,-6 15-4,-4 23 0,6 3-1,14 29-1,13 20-3,13 18-13,19 16-23,13 13-22,28 8-125,18-1-395</inkml:trace>
  <inkml:trace contextRef="#ctx1" brushRef="#br0" timeOffset="61294.5564">11832 14374 643,'0'0'14,"0"0"-5,0 0 46,0 0-3,0 0-27,0 0-20,0 0-5,-11 12 0,9 22 2,0 3 12,2 1-7,0-4-3,12-5 5,8-3-6,12-6 1,10-6 0,16-12 8,24-2 4,18-29-3,19-17-4,26-13-8,7-10 1,1-7 5,-1-5-7,-19 0 0,-16 2 0,-20 9-7,-21 10-26,-28 15-12,-22 17-32,-23 19-122,-5 9-150</inkml:trace>
  <inkml:trace contextRef="#ctx1" brushRef="#br0" timeOffset="62239.0995">12883 15216 570,'0'0'65,"0"0"-64,0 0 0,0 0 17,0 0 12,0 0-11,-23 46-11,41-43 1,11-3 6,10 0 21,16 0-14,10-14-10,7 1 0,6-4-3,-2 5 2,0-1-2,-4 0 5,-1 6-5,-9 1-9,-7-1 7,-12 3-6,-12 2-1,-10 2 0,-8 0 0,-7 0-1,-6 0 1,-13 9 0,-36 15 1,-33 5-1,-21 4-40,-24 3-38,-10-6-13,-5-7 42,4-3 47,17-4 2,25-2 63,29-7-12,30-1 4,37-6-44,17 0-4,45-16-6,26-9 2,15-4-3,10-3-3,5-2 1,-2-1-17,-4 1 10,-12 5 4,-22 2 5,-20 4 0,-33 6-54,-25-3-608</inkml:trace>
  <inkml:trace contextRef="#ctx1" brushRef="#br0" timeOffset="62833.4632">12806 14598 392,'0'0'11,"0"0"2,0 0 8,-97 10 22,67 0-16,4 2-16,5 3-3,7-3 12,3 1-10,8 1-7,3-2 12,0-1 18,8-1-17,10 0 0,9 3 3,1-3-10,5 3 10,0 0-12,-1-2 1,-6 4-1,-5-2-5,-2 4 5,-10-3 1,-7 3 3,-2 2 13,0 0 2,-14 1-6,-12 0-10,0-3-8,-4 0 5,1-8-6,3 1-1,-1-6 0,9-1 0,3-3 0,6 0-15,9-17-63,0-9-140,4-4-208</inkml:trace>
  <inkml:trace contextRef="#ctx1" brushRef="#br0" timeOffset="66349.15">13062 14615 415,'0'0'397,"0"0"-387,0 0-3,-94-14 1,77 38 10,3 2-5,2 7-3,8 1-10,4-5 1,0 0 0,16-5-1,3-5 0,6-6 2,7-6-1,2-7-1,5 0-10,-6-7-29,-4-10-3,-4-5 12,-12-1 20,-4 0 10,-3 2 2,-5 3 22,-1 6 20,0 9 20,0 3-5,0 0-35,0 8-23,-1 14 3,-8 9 5,9-2 4,0-3-13,0-3 0,7-3-1,10-6 0,-2-5-52,1-9-72,1 0-219</inkml:trace>
  <inkml:trace contextRef="#ctx1" brushRef="#br0" timeOffset="66657.4084">13403 14743 752,'0'0'94,"0"0"-72,0 0 11,0 0 2,0 0-8,0 0-15,0 14-2,0-14-9,0 3 5,0-3-5,0 0 0,0 0-2,0 0 0,7 0-8,-1-3 0,7-8 2,4 2 6,0-2-2,1 8 2,2 3 1,-3 0 0,2 0 0,-3 0 0,-3 0 0,1 0 0,-5 0-2,0 0-21,1 0-49,2 0 13,2 0-73,-4 0-129,2-5-36</inkml:trace>
  <inkml:trace contextRef="#ctx1" brushRef="#br0" timeOffset="66987.0744">13723 14664 176,'0'0'284,"0"0"-50,0 0-118,0 0-42,0 0-32,0 0-27,32 12 37,-32 19-8,2-1-24,-1-4-9,1-2-10,2-4 2,-4-1-3,0-6-14,0-6-39,4-7-26,-1 0 10,3-20 62,1-6-7,0-11 13,2-3 1,5-7 0,-2-8 0,4 4 0,1 10 2,-5 14 4,-2 14 29,-6 10 7,-2 3-30,-2 14-12,0 12 20,0 3 3,-16 3-17,-6-1-5,-4-7-2,-3-2-9,3-4-75,0-13-59,13-5-331</inkml:trace>
  <inkml:trace contextRef="#ctx1" brushRef="#br0" timeOffset="67184.4643">13981 14079 946,'0'0'51,"0"0"-51,0 0 0,4 96 31,1-42-2,4 4-19,0-5-8,1-2-2,2-5-9,2-4-57,-3-7-58,1-10-56,2-16-275</inkml:trace>
  <inkml:trace contextRef="#ctx1" brushRef="#br0" timeOffset="67466.2886">14163 14516 423,'0'0'158,"0"0"-67,0 0-1,0 0-34,0 0 0,0 0-23,79-61-8,-73 56 0,0-3-7,-2-1-6,1-4-1,-5-2-3,0 1-7,0 2 2,0-1 1,0 6-3,-9 2 3,-2 5 8,0 0-5,-8 5 1,2 16-7,-4 4 3,10 6 7,8-1-3,3-4-4,3-2 0,29-1-3,17-4 1,18-7 3,13-1-3,10-10-2,8-1-62,12 0-98,6-17-367</inkml:trace>
  <inkml:trace contextRef="#ctx1" brushRef="#br0" timeOffset="68268.7801">18463 14595 570,'0'0'97,"0"0"-35,0 0-24,0 0 3,0 0-3,0 0 5,33-37 3,-36 30-17,-27 1-12,-24 6-12,-21 0-2,-20 6 2,-11 18-2,-1 12 1,3 7 3,10 14 1,9 8 5,14 8-2,15 0-5,18 2 7,18-2-7,11 0-1,9-3 1,9 2-3,19-6 1,12-4 1,11-5-2,12-11 6,5-3-8,10-11 0,10-3 1,12-7 1,9-2 2,12-11-5,7-6 1,0-3 0,0-15 0,8-19 3,1-12 2,2-4-2,-5-6-4,-8-1-3,-12 2 3,-12 2 1,-17 3-1,-21 4 1,-19 4 1,-26-5 0,-19-3 3,-32-6 0,-45-11-5,-44-1-9,-35-5-27,-33 7-28,-15 10-9,-7 6-47,-1 4-91</inkml:trace>
  <inkml:trace contextRef="#ctx1" brushRef="#br0" timeOffset="68608.2561">17574 14156 949,'0'0'17,"0"0"-13,0 0 20,0 0 28,0 0-29,123-47-12,-54 38-3,8-5-8,6-2 0,4-4 2,-4 0-2,-2-4 0,-8 2-2,-14-4-6,-14 2-44,-17 4-12,-15 6-38,-13 9-16,-9 4-244</inkml:trace>
  <inkml:trace contextRef="#ctx1" brushRef="#br0" timeOffset="68766.39">18169 14011 179,'0'0'335,"-55"87"-162,35-36-58,6-2-57,9-2 4,5-5-9,0-2-19,0-8-13,8-2-11,3-6-5,2-4-3,-1-7-2,4-4-21,5-7-95,1-2-121</inkml:trace>
  <inkml:trace contextRef="#ctx1" brushRef="#br0" timeOffset="69258.8284">18582 14297 868,'0'0'81,"0"0"-73,0 0 24,0 0 38,-11 89 14,1-59-35,1-9-33,1-3-13,2-7 0,4-8-2,1-3-2,1 0-1,0-3 2,0-13-3,3-14-3,11-4 5,5-8 1,1-11 1,6-3 2,-1 0 0,-1 6-3,-3 14 12,-9 19 27,-3 11-6,-5 6-26,2 3-7,2 14 0,5 10 16,-2 1-10,-2 3 2,1-3-3,-5-1-4,3-7 2,-2-6-3,2-9 0,-5 0-11,0-5-11,4 0 19,11-17 3,9-7 1,5-5 0,-3 6-1,1 3 5,-14 9-5,-2 11 0,1 0-14,-2 8 10,10 15 3,-4-1 1,3-1-1,-1 2 1,1-6-1,1-2-44,-2-5-97,3-6-20,-2-4-40</inkml:trace>
  <inkml:trace contextRef="#ctx1" brushRef="#br0" timeOffset="69582.7724">19448 14079 539,'0'0'195,"0"0"-98,3-75-17,-3 62-18,-6 2-23,-11 6-22,1 0-9,-8 2-5,-4 0-2,2 3-1,2 0-1,3 0 0,5 13 1,3 1 0,5 6 0,5 5-1,3 1-2,0 8 1,15-1 1,7 3 1,1 3 1,-4 0-1,-3 0 0,-5 3 0,-3-2 0,-8 1 0,0 0 0,-5-4-1,-20-1-5,-11 0-37,-11 0-23,-14-2-35,-16-2-90,-17-2-434</inkml:trace>
  <inkml:trace contextRef="#ctx1" brushRef="#br0" timeOffset="70676.8094">11059 17607 844,'0'0'4,"0"0"-4,0 0 3,0 0-3,0 0-13,0 0 13,6 13 1,7 0-1,7-3 4,0-5-3,6-3 6,3-2 14,12-5 10,16-16-12,16-13-11,18-12 2,27-12-8,15-20 1,16-14-3,7-16 3,-5-6-3,-19 3-1,-25 7 1,-26 19 4,-16 14-4,-13 10-1,-10 11-23,-6 11-8,-1 6-20,-5 10-5,-1 6-69,-7 4-161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1:29.74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1:33.217"/>
    </inkml:context>
  </inkml:definitions>
  <inkml:trace contextRef="#ctx0" brushRef="#br0">21928 12427</inkml:trace>
  <inkml:trace contextRef="#ctx1" brushRef="#br0">23192 12246 784,'0'0'4,"0"0"34,0 0-7,0 0 8,0 0-17,0 0-22,0 0-3,-44-59-11,44 61 13,0 5 1,0 1 0,0-2-1,0-3 0,0 2 1,0-5 0,0 3 0,0-3 0,0 0 0,0 0 1,0 0 3,0 0 2,0 0 7,0 0 10,0 0 4,0 0-17,0 0-1,0 2-9,0 5-2,0 13-8,2 16 6,-2 17 4,0 22 0,0 17 3,-3 14-1,-3 8 0,3 1-1,3-3-1,0-3 0,0 3 0,9-3 0,4 7 0,3-1 0,-5 8 0,-1-5-1,-4-5 1,-4-4 1,-2-7-1,0-6-1,0-9-2,0-5-2,-2-9 2,-2-4 2,2-4 0,-1-4 1,1-3 0,0-8 0,1 0 0,-2 2 1,1-2-2,-1 3 2,-2-3-1,2-5 0,0-2 0,0 0 0,3-3 0,0 4 0,0-5 0,0 0 0,11 1 0,0-1 0,0-3-2,-2-2 2,-3 2 0,-3-5 0,0 1 0,0 4 0,-3-2 0,0-2 0,0 4 1,0 1-1,0-3 0,0 2 0,0-7 0,0 4 0,0-6 1,0 4-1,-4 4 1,1-2 3,1 1 0,-2 2-3,4 3 0,0-3 2,0 1-2,0-6-1,0-2 0,0 0 0,0 0 0,3-2 0,3-1 5,3-1-5,-3 0-1,-2-2 1,1 4 1,-2-5-1,0-1 3,-2 1-3,1-2 1,0 4 3,0-5-4,-1 2 3,-1-2-3,2 4 0,-2-4 0,0-2 3,0 3-3,0 1 1,0-4 0,0 0 0,0 2 2,0 1-3,-2-1 5,-1 0-5,-2 1 1,0-3-1,1 0 3,-1 0-3,0 0 2,1 0-2,-2 0 1,2-3-1,-2 2 0,3-3 5,-2 2-3,-1-3 1,1 1-1,2-7 2,1 7-3,2-4 1,0 0 4,0 1-3,0-1-2,0-3 1,0 0-1,0 2 0,0-1-1,0-2 0,0 2 3,0-2-3,2 0 1,-1 2-1,-1-2 1,2 0-1,-2 5 1,0-3 2,0 3-3,0 3 0,0-4 0,0 3 1,0-1-1,0-3 0,0 2 2,-2-1-2,1-1-3,-2 1 3,1 1-3,-1 0 1,0 0 0,1-1-2,-1 1-5,1 4 2,2-5-6,0 0 2,0 2-1,0-3-3,0 1 8,0-2 1,0-2 3,0 2-1,0-2 1,0 0 1,2 2 0,1-2 2,2 0-1,-2-1-1,2 2-2,-2 1-8,1-1 3,-3-2 2,-1 1-4,0-2 1,0 2 1,0-2 7,0 0 1,0 4 1,0-3 0,0 1 1,0-1-1,0 0-1,0 2 1,0-3 0,0 1 0,0 3 0,2-7-1,-2 1 1,0 1 2,0-2-2,1 0-2,-1 0 0,1 0-2,4 0-35,0-17-58,4-10-378</inkml:trace>
  <inkml:trace contextRef="#ctx1" brushRef="#br0" timeOffset="8152.1439">23472 16078 680,'0'0'59,"-111"-34"-34,47 17 35,-8 6-16,-6 1 7,-3 6-16,2 4-10,-1 0-1,5 10-8,0 12 5,10 14 4,7 14-8,9 14 4,14 11-12,12 7-4,10 10-4,12 9 0,1 1-2,10 0 2,15 0-1,4-1 0,2-3 2,1-9-2,1-10 0,2-10-3,-2-15-4,3-5 0,-2-9 2,-1-4 3,3-5 1,1-8-2,3-5 1,3-5 2,5-6 3,3-7-3,6 0 1,4-3-3,3-19 3,7-5-1,3-6 1,2-4 1,1 1-2,-7-4 1,-7-7 3,-9 1-2,-7-11 1,-5-5-1,-5-3 2,-9-5 1,-12 1-4,-15-4 1,-7-5 0,-40-8-3,-27-7 1,-27-9 0,-19 5-1,-9 3 1,-7 10-20,2 12-52,12 2-79,17 1-290</inkml:trace>
  <inkml:trace contextRef="#ctx1" brushRef="#br0" timeOffset="8855.6318">22450 11743 667,'0'0'0,"109"-58"0,-21 24 2,16 1 19,14-6 15,6 0-20,-6-1-9,-9 3-7,-18 1 0,-26 3-43,-29 10-175,-27-1-222</inkml:trace>
  <inkml:trace contextRef="#ctx1" brushRef="#br0" timeOffset="9027.7545">23040 11480 570,'0'0'131,"-30"102"-43,19-40-40,6-1-3,1-3-24,4-2 5,0-6-16,0 0-7,6-7 3,5-4-6,5-5-21,8-11-84,5-9-219</inkml:trace>
  <inkml:trace contextRef="#ctx1" brushRef="#br0" timeOffset="9484.0776">23326 11866 816,'0'0'122,"0"0"-14,0 0-58,0 0-37,0 0-4,0 0 16,-51 64-14,43-52-9,5-4-2,3-6 0,0-2 2,0-2 5,5-26-3,11-8-2,0-10-2,1-7 0,-8-4-3,-1-2 3,-4 3 3,1 13-1,2 14 3,-4 15 36,0 11 18,3 3-54,2 14-5,6 11 0,4 8 0,3 4 0,0-4-2,1 4 2,-2-7 1,-1-4-1,-5-10-8,-1-13-12,0-3 9,4-9 11,-1-18 4,4-7 2,-5 3-2,-2 6-4,-1 6 4,0 13 1,0 6 0,8 3-5,3 16-3,6 9 3,5-2 0,7 3-4,7-6-44,6 0-115,-2-6 8,-7-7-265</inkml:trace>
  <inkml:trace contextRef="#ctx1" brushRef="#br0" timeOffset="9792.3083">24135 11562 555,'0'0'214,"-60"-79"-114,34 56-16,-1 10-39,5 10-5,1 3-24,1 0-14,1 19-2,3 1-1,-2 11 1,6 1-2,8 4 0,4 7 1,4 0-4,24 7 5,12-4 0,11 4 2,5-4-1,-1 0-1,-6 0-1,-9-2 1,-11-1 0,-17-4-2,-12 4 0,-19-1 2,-31 5 3,-20 3-1,-21 5-2,-13-2 0,-6 1-42,5-4-70,9-6-94</inkml:trace>
  <inkml:trace contextRef="#ctx1" brushRef="#br0" timeOffset="12154.6205">8419 13832 754,'0'0'0,"0"0"1,67-80 0,-37 54-1,-2-4 0,-4 5 0,-12 4 0,-9 0 5,-3 6-4,-3 5 5,-22 6 20,-8 4-8,-3 4 1,-9 21 6,2 16 8,2 10-1,9 7-2,10 4 0,11 1-14,11-9-7,0-3 0,22-7-7,17-4 3,10-11-5,12-12 5,4-11-4,5-6-2,0-11-58,-4-18-88,-8-10-394</inkml:trace>
  <inkml:trace contextRef="#ctx1" brushRef="#br0" timeOffset="12576.2379">8780 13380 715,'0'0'109,"0"0"-1,0 0-90,0 0-17,0 0-1,12 121 19,4-57-6,4 8-9,-1 4 1,1 2-3,2-3-1,1-7-2,0-8-24,-4-14-111,4-13-402</inkml:trace>
  <inkml:trace contextRef="#ctx1" brushRef="#br0" timeOffset="12867.2236">9220 13829 847,'0'0'56,"0"0"-28,0 0-13,0 0-9,73-83-6,-50 66 0,2-3 0,-9-2-2,-7 2-16,-8-1 3,-1 4 10,0 2 5,-17 8 0,-11 7 15,-8 0 15,-4 22-5,2 12 3,8 9-11,8 3-13,16 1 2,6-2-5,15-9 1,25-5-2,11-15-1,15-13-52,8-3-87,-6-19-293</inkml:trace>
  <inkml:trace contextRef="#ctx1" brushRef="#br0" timeOffset="13242.3972">9727 13634 825,'0'0'100,"0"0"-80,0 0 12,0 0 5,-81 72-11,81-38-16,0-2 0,17-2-8,12-7 2,9-7-4,0-6-2,9-10-75,-2 0-22,-2-2 45,-7-25-77,-10-6-56,-1-10 92,-8-10 95,-4-3 55,-3-3 113,-7-5-64,-3 0-34,0 3 0,-21 5 3,-1 13-17,-4 13 52,7 13 1,7 14-16,-2 3-42,10 20-47,1 20 3,3 9-7,0 7-4,21 1 4,6-2 6,10-4-6,-4 1-2,-8 1-37,-8 3-72,-11-3-131,-6-10-46</inkml:trace>
  <inkml:trace contextRef="#ctx1" brushRef="#br0" timeOffset="13603.3023">9994 13511 793,'0'0'59,"0"0"38,0 0-52,0 0-12,103-49-3,-54 49-8,-3 0-10,-4 19-12,-9 8 0,-17-1-3,-6 4 2,-8-1-6,-2-2-25,-2-7 0,-12-3 11,2-11 13,2 1 4,0-7 4,6 0 1,4-13-1,0-10-1,0-7-13,6-3-2,12-4 10,-3 11 2,6 6 4,-4 7 2,6 10 16,4 3-7,-3 5-4,1 15-4,-6 1-3,-2 2 0,-5 0-2,-6-4-53,-2-2-128</inkml:trace>
  <inkml:trace contextRef="#ctx1" brushRef="#br0" timeOffset="14204.2127">10364 13418 780,'0'0'32,"0"0"46,0 0-28,0 0-11,0 0-34,0 0-4,-74 41-1,72-3 2,2-1 3,0 2-4,1-8 0,16-2-1,-3-8 0,6-4-2,1-4 2,-2-8 1,1-4-1,-1-1 3,-7 0-3,-2-3 6,0-13-5,-3 2 2,-4 0-1,-3-3 0,0 3 2,0-1-4,-6 5 1,-3 1-1,-6-1 1,7 6-1,1-2 0,-3 2-13,4 4-29,0-3-77,1 0-144</inkml:trace>
  <inkml:trace contextRef="#ctx1" brushRef="#br0" timeOffset="14742.7844">10331 13475 416,'0'0'204,"0"0"-97,0 0-20,0 0-18,0 0-3,0 0-24,-13-50-26,15 50-15,16 17 1,5 10 15,0 9 7,-4 4-5,-1 5-7,-4 5 4,0-3-15,-2 1 6,-3-4-6,2-4-1,-4-13 2,-1-5 0,-3-12-2,-3-5 0,0-5 2,-9 0 14,-12-5-3,-5-15-6,1-6-2,-2-8 4,5-9-3,3-6 2,6 0-4,9 1 0,4 4-4,6 4-1,21 6-3,9 7-24,15 2-33,5 4-18,5 5-6,-5 3-34,-15 4-217</inkml:trace>
  <inkml:trace contextRef="#ctx1" brushRef="#br0" timeOffset="15056.1219">10676 13363 795,'0'0'59,"0"0"-45,0 0 31,-30 89-2,30-52-19,0-4-19,14-4-3,5-7 2,0-5-2,5-7-2,0-6 1,0-4 1,-2 0 4,-4-14-3,-6-5-1,-6-8 4,-3-3-1,-3-3 4,-3 2-6,-23-6-3,-4 3 0,-8 1-1,-7 9 1,-2 9-23,6 8-2,6 4-38,11 3-57,8 0-289</inkml:trace>
  <inkml:trace contextRef="#ctx1" brushRef="#br0" timeOffset="15402.2364">11013 13375 884,'0'0'70,"0"0"-58,0 0 25,0 0 4,0 0-17,-40 87-12,38-72-10,-1-8-1,3-2-1,0-5 0,0 0 6,0-1 11,0-18 0,3-5-14,9-5-3,3-4 0,3 2 3,2 3-3,3 8-1,0 9-2,2 11-2,-5 0-1,6 7 3,-5 9-1,3 4 4,-8-1-60,1 1-26,-7-3-65,-4-7-459</inkml:trace>
  <inkml:trace contextRef="#ctx1" brushRef="#br0" timeOffset="15771.0594">11397 13336 835,'0'0'53,"0"0"-5,0 0-5,0 0-31,0 0-12,0 0-10,68-68-21,-46 47-14,-5-3 0,-4-1 32,-10 1 13,-3 1 4,0 6 14,-12 4 44,-12 10-22,-9 3-17,-5 0-2,-1 24-5,3 2-10,3 10 0,8-3-1,9 1 4,9-5-5,7-3 3,2-3-7,25-6 7,9-8-6,13-4-2,5-5-77,3 0-26,0-14-37,-6-9-202</inkml:trace>
  <inkml:trace contextRef="#ctx1" brushRef="#br0" timeOffset="16603.4429">11702 13240 258,'0'0'238,"0"0"-16,55-95-90,-51 82-29,-2 9 40,-2 4-53,0 4-86,-17 15 1,-3 11-1,5 6 4,3-6-7,3-4-1,9-5 0,0-8 0,0-6-59,6-2-6,12-5 8,6 0 32,2-10 19,0-9 6,-3 0 9,-4 2 10,-6 6 4,-4 8 24,0 3-11,0 0-34,-4 20 10,-1 10 8,-4 2-8,0 1 0,-6 1-5,-3-7-6,1-1 0,2-4-1,-1-5 0,0-4 0,4-6-7,0-3-43,3-4-9,0-4 51,6-16-4,11-9-42,5-10 28,2-5 6,1-3-15,-4-1 1,4 8 19,-2 7 13,-1 13 2,-6 10 35,-7 7 4,-2 3-25,1 3-7,-2 14 5,-3 3 22,-3-1-24,0 1-1,0-3-5,0-4-2,0-3-2,0-4 4,0-5-4,0-1-1,3 0-28,5 0-18,9-4 18,0-9 16,-1 4 0,-4-2 12,-3 8 1,-9 0 9,3 3 15,-3 0-19,3 3 9,0 7 14,3 0-6,0-1-18,2-2 4,3-4-8,9-3 0,-3 0-30,3-10-21,-1-2-20,0-8 13,-3-4 48,-5 1 10,-3-5 3,-5-6 14,-3-7 43,0-5 7,0 0-4,-9 3 8,0 10 26,-1 13 7,7 12-15,0 8-19,3 5-70,0 22-1,0 12 0,0 7 2,10-6 4,1-3-4,2-2-1,-1-1-48,-6-1-37,-3 0-80,-3-7-48,3-9-40</inkml:trace>
  <inkml:trace contextRef="#ctx1" brushRef="#br0" timeOffset="16753.5439">12381 13217 49,'0'0'268,"0"0"-189,31-99 26,-20 82 65,2 11-45,-4 6-69,2 0-24,0 4-5,1 12-10,0-3-7,-8 1-7,0-2-2,-4 1-1,0-4-50,0-4-127</inkml:trace>
  <inkml:trace contextRef="#ctx1" brushRef="#br0" timeOffset="17240.4107">12485 12908 825,'0'0'64,"0"0"-59,0 0 3,0 0 30,0 0-21,91 42-11,-65-28-3,-1-2-2,-5-2 0,0-3 3,-4 0-8,4-4 4,-5-3-2,1 0-1,-2 0 3,2-11 0,-1-5 0,0 3 0,-6-3 0,1-1-2,-3 0 1,3 0 1,6-3-11,-4-2-2,5-2 1,-1 5 10,0-1 0,-9 6 2,-2 5 0,-5 1 1,0 6 19,-3 2-7,-19 0-8,-8 7-1,-2 15 11,3 2 13,2 6 1,11 3-2,11-2-4,5 3-9,3-4-8,18-6 6,9-3-8,10-12 0,-1-3-3,-1-6-1,5 0-48,-5-3-36,-2-9-13,-3-2-137</inkml:trace>
  <inkml:trace contextRef="#ctx1" brushRef="#br0" timeOffset="20614.2824">12394 14006 338,'0'0'69,"0"0"52,0 0-43,0 0-4,-88-76-12,60 67-39,-2 5 12,-6 4-9,-10 8 17,-5 25-13,-7 10 16,-2 15-17,6 3 2,12 1-8,18-6-14,13-7-3,11-6-1,24-4-5,22-11 6,9-5-6,14-13-13,1-7-57,-4-3-67,-5-11-131</inkml:trace>
  <inkml:trace contextRef="#ctx1" brushRef="#br0" timeOffset="21012.2363">12485 14016 610,'0'0'154,"0"0"-40,0 0-10,0 0-32,0 0-72,0 0 0,18 10 13,-7 23 2,-1 1-8,-7 2 3,-3-3-7,0 0 2,-6-7 0,-8-2-4,5-9-1,6-5-1,2-8 1,1-2 6,0 0 5,0-10 6,16-14-14,7-10-3,3-8 1,3-5-1,-2 2-1,-2 5 1,-1 11 0,-11 9-2,-4 10 2,-3 9 26,-5 1-6,4 5-20,0 14 0,1 6 5,0 2 3,1 6-2,-1-3-6,1-2 0,2 0-6,5-5-86,-2-2-38,2-9-37,5-4-208</inkml:trace>
  <inkml:trace contextRef="#ctx1" brushRef="#br0" timeOffset="21402.3893">12910 14129 204,'0'0'534,"0"0"-410,0 0-41,0 0-15,0 0-9,0 0-26,3-40-29,3 37-2,4 0-2,7 3-6,-5 0 5,1 0-4,4 0-12,-7 10-10,-1 2 7,-5-2 1,-1-3 0,-1 3 15,-1-8 3,2 3-1,5 1-1,-2 0 3,3 2-1,1-2 1,3 4 0,0-1 0,-3 2 4,-3 3 11,1-2-3,-2 2 5,-5 3-4,-1 1 9,0 2-3,-10-3 4,-10 0-3,-4-1-5,-5 1 6,-1-5-10,0-2-7,8-3-4,5-2 0,8-5-1,5 0-73,4-2-40,3-21-102</inkml:trace>
  <inkml:trace contextRef="#ctx1" brushRef="#br0" timeOffset="21597.9026">13485 14019 826,'0'0'77,"0"0"-41,0 0-33,0 0 1,107 0-4,-65-3-5,-2-2-102,-2-6-166,0-5-63</inkml:trace>
  <inkml:trace contextRef="#ctx1" brushRef="#br0" timeOffset="22137.0455">13955 13799 677,'0'0'165,"0"0"-21,0 0-85,0 0-54,0 0 66,0 95-3,0-45-52,7 3 0,4-4-13,3-2-3,1-8 5,-3-6-5,-3-13-12,-2-7-52,-3-7-33,-1-6 51,1-3 33,-1-19 13,-3-12 4,0-11-2,0-5-2,0-6 0,0-8 0,-3 2 4,3-4 3,0 7 3,0 9 13,3 14 24,17 13-2,9 13-32,-1 9-13,6 1-5,1 11 3,-7 14 0,-1 9-2,-12 6-26,-11 6-50,-4-3 26,-13-7-14,-19 0 23,-3-5 33,-5-6 8,1-5 4,1-3 0,8-3 2,11-4-2,13-5 2,6 2-2,5 0 0,22 2 3,4 2 6,5 5 10,-3-3 10,-10 6-8,-6 0-7,-11-2-7,-6 3-6,-4-3 6,-18 4-5,-7-1-1,-4-1-1,-2 1-56,9-6-40,8-7-221</inkml:trace>
  <inkml:trace contextRef="#ctx1" brushRef="#br0" timeOffset="22392.1118">14469 13997 902,'0'0'77,"82"-8"2,-50 19 3,-2 15-10,-9 7-34,-10 1-27,-8-2-10,-3-1 6,-14-2-7,-8-2 2,-5-10-2,5-5-12,10-8-17,0-4 10,12-4 19,0-22-3,18-10-8,11-9-1,12-3-23,9-8-69,9 3-20,-1-3-91</inkml:trace>
  <inkml:trace contextRef="#ctx1" brushRef="#br0" timeOffset="23404.5083">12488 13392 730,'0'0'0,"0"0"47,-91 58-3,55-19-5,4 3-9,11-2-10,10-4-18,11-3 3,0-6-5,16-10 0,22-12-7,10-5-52,8-10-16,-1-15-77,-2-5-65,-8-4 58,-7-2 141,-11-1 18,-11-8 146,-2 1 6,-5-1 1,-3 8-36,-2 13-24,-1 9-15,-3 15 18,1 0-67,3 12-28,3 15-1,4 6 8,1-3 0,1 3-6,8-3-2,-2-1 0,-2-5-10,4-5-45,-10-5 3,1-8 26,-3-6 15,-1-6 11,1-15 2,2-5-1,1-4 8,2-1-1,-2-1-3,0 3 13,-2 12 0,-2 8 18,-6 4 21,2 5-35,-1 0-22,0 11-4,1 6 4,-1 2 1,0 4-1,-3 4-1,0-1-88,6 4-3,3-7-63,9-6-253</inkml:trace>
  <inkml:trace contextRef="#ctx1" brushRef="#br0" timeOffset="23727.3622">13147 13514 374,'0'0'131,"0"0"38,0 0-55,33-79-52,-29 62 1,-1 7-23,0 1-18,-1 2-3,-2 4-5,0 3-9,3 0-5,1 0-6,2 0-8,5 7 3,-2 5-8,1 2 2,5-1 3,-1-1 8,4-1 4,7 0-1,-6 1 3,4 1-1,-3 4 1,-8 0-1,-6 3-2,-6 3 5,0-4-2,-19 3 8,-13 0 8,-5-3 1,-4-5-12,-5-2 0,4-2-3,6-3-2,10-2-1,14-5-43,12 0-119</inkml:trace>
  <inkml:trace contextRef="#ctx1" brushRef="#br0" timeOffset="23878.0097">13734 13314 794,'0'0'18,"0"0"-11,107-67-7,-61 41-22,0-4-335</inkml:trace>
  <inkml:trace contextRef="#ctx1" brushRef="#br0" timeOffset="24086.5584">14190 12959 762,'0'0'13,"0"0"45,-85 96 22,70-53-33,7-4-22,8-2-2,0-3-14,14-5-9,8-3 0,8-9-2,-3-4-85,8-12-83,3-1-452</inkml:trace>
  <inkml:trace contextRef="#ctx1" brushRef="#br0" timeOffset="24372.8109">14424 13145 689,'0'0'111,"0"0"-51,0 0 21,39-97-56,-16 68-14,6-1-6,-1-5-5,-2-2 0,-4 3 1,-5 1 21,-10 4 43,-6 12 9,-1 7 11,0 7-10,0 3-43,0 17-32,-4 19-3,-5 13 3,-3 5 1,10-1-1,2-5 0,0-1 6,10-8-6,6-5-9,-1-1-56,0-7-88,-6-6-34,-2-4-228</inkml:trace>
  <inkml:trace contextRef="#ctx1" brushRef="#br0" timeOffset="25062.8841">12722 14620 819,'0'0'6,"0"0"47,0 0-26,-104 5 0,71 29-9,-5 15 1,9 9-7,2 8-6,8 3 2,6-3-1,10-5-4,3-13 0,16-12-2,15-5 2,15-15-1,17-9-2,4-7-41,9-13-84,-9-24-185</inkml:trace>
  <inkml:trace contextRef="#ctx1" brushRef="#br0" timeOffset="25400.8801">13047 14657 686,'0'0'135,"0"0"-38,0 0-12,0 0-32,0 0-49,0 0-3,-30 51 14,30-9-9,0-2-4,8-4 2,7 0-4,-5-6 0,0-4-2,-2-6-16,-3-13-9,-2-5 15,0-2 8,4-9 4,3-18 7,7-9-7,4-6-2,-1 4 2,3 9 4,-8 13 9,-3 9 19,0 7-8,-6 0-23,3 7-1,-1 13 3,1 5-3,1 2 0,-4 3 2,1-3-2,-1-4-51,1 0-45,1-7-60,7-10-362</inkml:trace>
  <inkml:trace contextRef="#ctx1" brushRef="#br0" timeOffset="25730.9622">13450 14930 748,'0'0'113,"0"0"-34,0 0-22,0 0 1,0 0-24,0 0-24,3-2-7,0-1-2,-3 3-1,0 0-14,3 0-36,-2 0 8,5 0-3,5 0 10,4 5 2,1 3-1,2 1 22,0 2 9,-6 2-2,0 3 5,0 1 0,-6-1-1,-3 1 1,-3 0-1,0-3 1,-13 1 11,-13 2 31,-7-1-5,-3-3-9,-2 1-12,5-4-11,3-1-4,9-5-1,4-4-38,13 0-184</inkml:trace>
  <inkml:trace contextRef="#ctx1" brushRef="#br0" timeOffset="25887.791">14203 14852 796,'0'0'2,"83"-26"-2,-32 12 0,-2 2-1,1-5-261</inkml:trace>
  <inkml:trace contextRef="#ctx1" brushRef="#br0" timeOffset="26076.7786">14830 14541 256,'0'0'668,"0"0"-622,0 0-22,0 0-12,88-15-5,-51 15-4,0 0-3,-5 6-33,-10-2-80,-7-1-95</inkml:trace>
  <inkml:trace contextRef="#ctx1" brushRef="#br0" timeOffset="26306.7501">14657 14662 536,'0'0'332,"0"0"-293,0 0-22,0 0 42,-20 98-4,20-56-4,5 5-19,7 3-22,-5-7-1,5-1-4,-3-6 1,-1-5-6,-4-2-25,-4-6-114,0-10-80</inkml:trace>
  <inkml:trace contextRef="#ctx1" brushRef="#br0" timeOffset="26465.1596">14682 14955 941,'0'0'9,"0"0"-9,0 0-1,92-14 1,-43 14-2,0 0-24,-13 0-163</inkml:trace>
  <inkml:trace contextRef="#ctx1" brushRef="#br0" timeOffset="26944.9809">13076 15725 816,'0'0'13,"0"0"29,-107-10-5,66 29 16,4 20-19,-3 15-11,6 10-11,6 7 3,12 1-12,13-8-1,3-8-1,24-11-2,14-11-42,11-11-21,10-20-81,-1-3-308</inkml:trace>
  <inkml:trace contextRef="#ctx1" brushRef="#br0" timeOffset="27297.1048">13271 15820 672,'0'0'141,"0"0"-34,0 0-23,0 0-48,0 0-29,0 0 0,-26 71 18,26-24-23,0 1-2,0-5 2,2-7-2,3-3-28,4-11-19,-6-9 6,1-9 0,-1-4 15,7-6 26,5-21 7,8-13 2,0-9 2,3 0-7,-3 3 6,-2 12 6,-1 11 10,-6 13 25,-1 7 2,-4 3-41,4 3-9,-2 16 9,0 5-7,-3 3-2,-4 2 0,-2 2-2,-1-8-1,-1 0-46,0-6-47,0 1-33,0-7-147</inkml:trace>
  <inkml:trace contextRef="#ctx1" brushRef="#br0" timeOffset="27746.0427">13706 16012 874,'0'0'69,"0"0"-45,0 0-7,0 0 44,0 0-34,90-14-18,-54 8-9,-6 0 0,-7-2 0,-9 5-17,-8 3-21,-6 0 19,0 0 6,-5 0-4,-10 11 2,-2 1 9,1 2-18,9-4-15,7-1 14,0-4 5,3 3 9,17-1 2,6 0-1,6 3 3,-3 0 5,-6 3-2,-5-3 3,-12 0-2,-6 2 3,0-1 0,-15 3 13,-10 0 3,-10 3-10,-1-2-4,4 0-2,2-4 0,4-5-22,11-3-86,7-3-490</inkml:trace>
  <inkml:trace contextRef="#ctx1" brushRef="#br0" timeOffset="27935.9139">14235 15833 938,'0'0'35,"0"0"-35,85-29 0,-36 22 9,3 3-5,2-2-4,-2-1-5,-3 0-60,-9-5-34,-5-1-108</inkml:trace>
  <inkml:trace contextRef="#ctx1" brushRef="#br0" timeOffset="28504.4485">14806 15599 808,'0'0'40,"0"0"-4,0 0 13,0 0-4,0 0-31,0 0-13,73-11 2,-45 5 6,-2 0-9,-4-4 3,-4 3-3,-6 1 1,-3 3 3,-4-2-4,-3 5 2,-2 0 0,0 0 1,0 0 1,0 0 0,0 0-1,0 0-2,0 0-1,0 7 0,-2 11 0,-2 5 15,3 7 11,1 5 2,0 2-15,0 2 1,0 2-6,0-3-6,7-1 3,4-1-4,-5-6-1,4-4-7,-4-2-13,-3-12-23,-3-2-11,0-6 9,-3-4 21,-10 0 16,-4 0 8,4 0-1,4-6 1,3-2 3,6-1 8,0 2 14,0-3 1,15 0-13,15-2-7,10 1-6,2-2-2,7 3-16,2-7-34,-2-1-85,-13-6-430</inkml:trace>
  <inkml:trace contextRef="#ctx1" brushRef="#br0" timeOffset="29336.6919">11614 13772 792,'0'0'0,"0"0"0,0 0 0,0 0 5,0 0 9,0 0 2,65 79-6,-22-72 1,8-7 5,8 0-11,5-4-1,6-18-4,-2-5 1,5-10-1,3-2-6,1-6-38,-4 1-17,-7 1-135,-12 0-258</inkml:trace>
  <inkml:trace contextRef="#ctx1" brushRef="#br0" timeOffset="29757.0489">11906 14667 845,'0'0'0,"0"0"-6,0 0 6,0 0 6,4 79 3,28-65-6,7-8 4,10-6-2,2 0 0,7-20-5,-1-8 0,1-3-5,-4-5-26,-7 0-12,-3-7-89,-10 3-264</inkml:trace>
  <inkml:trace contextRef="#ctx1" brushRef="#br0" timeOffset="30125.5383">12124 15576 575,'0'0'132,"0"0"-106,0 0 5,94-37 22,-36 10-41,5-5-4,4-4-8,9-8 0,-5 1 0,6-9-23,-11-2-129</inkml:trace>
  <inkml:trace contextRef="#ctx1" brushRef="#br0" timeOffset="30484.9531">12242 16480 519,'0'0'147,"0"0"-76,0 0-19,0 0 9,61-89-17,-22 56-11,10-6-27,9-1-2,14-10-4,12-9-10,6-10-78,-2-13-131</inkml:trace>
  <inkml:trace contextRef="#ctx1" brushRef="#br0" timeOffset="33553.2827">12998 13329 95,'0'0'68,"0"0"-6,0 0 15,0 0-2,0 0-10,0 0 24,3-13-52,-3 11-8,0 2-4,0 0-15,0 0-1,0 0-2,0-2 1,0 2-8,0 0-3,0 0-5,3 0 7,4 0 0,2 0-38,2 4-60,-2 2-142</inkml:trace>
  <inkml:trace contextRef="#ctx1" brushRef="#br0" timeOffset="51200.2863">15256 14572 624,'0'0'55,"0"0"-15,0 0-33,0 0-6,0 0 41,0 0-25,-7 82-6,7-62-4,0-3 5,0-1-3,0-5-4,0-2 4,0-3-4,0 1 1,0-4 0,7-3 15,9 0 5,13 0-2,4-10-10,4-10-4,8-6-8,7-7 4,8-6-6,-1-6-1,5 1 1,1 1 0,-9 2 0,-4 9-4,-10 2 2,-4 7 2,-5 3-4,-4 7-2,-3 0-15,-7 9-20,-5 1-25,-7 3-53,-7 0-239</inkml:trace>
  <inkml:trace contextRef="#ctx1" brushRef="#br0" timeOffset="54891.0877">11455 15106 472,'0'0'238,"0"0"-222,0 0-12,0 0 31,0 0-2,0 0-27,0 0-6,0-9 0,0 9 12,-13 0 1,-6 0-4,-11 0 4,-13 0 13,-10 6-19,-13 3 2,-12 3-2,-16 7-4,-10-3 0,-9-2-1,-4 3 0,-4-6 10,-2 4 7,0-2 8,-5-1-5,1-1 2,2 5-3,4 1-12,7 0 0,7-1 0,0-7-3,7 1-3,6-9 6,3-1 10,3 0-12,3 0-1,7-6-3,-3-7 8,10-1-4,1-3-4,9-3-2,7 3 7,5-2-2,10-1-1,3 4 4,8 2 3,7 2-9,5 1-2,7 5 2,-1-1-6,6 7 2,1-2-41,3 2-49,0 0 8,0 0-41,3-1-5,8 1-71,1-6-211</inkml:trace>
  <inkml:trace contextRef="#ctx1" brushRef="#br0" timeOffset="55214.3132">8616 14888 342,'0'0'72,"0"0"48,0 0 12,0 0-57,0 0-19,0 0-32,-61-39 0,34 43 6,-3 18-6,-1 8-4,1 10-7,2 12 3,-1 8-1,2 3 1,5 0-9,1 2 2,12-5-1,3-5-6,6-5-2,0-9 2,17-5-2,14-10 1,12-6-2,15-11 1,20-4-1,19-5-30,14-5-38,3-11-61,-11-4-331</inkml:trace>
  <inkml:trace contextRef="#ctx1" brushRef="#br0" timeOffset="69957.149">13398 14955 170,'0'0'58,"0"0"-42,0 0 42,0 0 4,0 0 8,0 0-55,0 0 29,0 0 2,-17-25-32,17 20 42,0 2 0,0-1-55,-1 2 3,1-3 28,-2 2-15,2-4-4,0 2-6,0-3-2,0 2 3,0-1 0,0 1-5,0-1 1,4-2 6,1 2-6,3 2-2,0-4-1,-1 3-1,0-1 0,2 0 1,-2-3-1,3 8 0,-3-5 0,-1 4 0,-2-1 0,-1 4 0,0-3 0,0 3 0,1 0-1,4 0-4,0 0 4,-2 10 0,2 2 0,0-2 0,-4 4 1,-1-2-2,-3 2 2,0 3 2,0-3-1,0-1 2,-6-1-2,-3 2 4,4-3-4,-4 0-1,-3 0 0,4-2 1,-1 3-1,2 0 0,-3-2-8,0 0-49,3-7-172</inkml:trace>
  <inkml:trace contextRef="#ctx1" brushRef="#br0" timeOffset="71434.6692">13068 15212 263,'0'0'90,"0"0"-24,0 0 4,0 0-4,0 0-8,0 0-25,-2 0-12,2 0-7,0 0-3,10 0-10,3-8 5,5 0-3,9 2-1,3-5 3,1 2-3,5-2 1,-3 5-3,-5-3 0,-4 5-10,-8 4-20,-7-3-1,-6 3-24,-3 0 19,0 0 3,-12 3 15,-13 10 18,-11 0-19,-7 4-3,-3 1 9,-2 2 11,0-3 2,5 0 1,1-4 20,12-2 10,8-2-17,10-2 3,0-4-14,8-3 5,4 0 1,0 0-4,0 0 13,25-3-2,4-12 24,12-3-19,6-3 1,1-1-13,-2 2 1,-5 4 2,-8 6-12,-14 3-1,-8 4-10,-8 3 7,-3 0-2,-16 0-1,-13 10 4,-8 4 2,-5-2 1,3 5 0,6-4 1,5-1 9,4-1-5,9-1-1,5-4-4,4-5 0,6-1 0,0 0 0,0 0 0,13 0-5,14-4 3,10-10-1,8-5-75,5-1-103</inkml:trace>
  <inkml:trace contextRef="#ctx1" brushRef="#br0" timeOffset="72340.1826">13683 14795 85,'0'0'253,"0"0"-208,0 0-27,0 0 59,0 0 6,0 0-33,-19 0-16,19 0 1,0 0 3,0 0-15,0 0-1,0 0-1,0 0-11,2-5-10,12-2 0,0-3-2,6 0 2,7 1 0,6-5 2,3 4-4,3-2 4,5 1 2,0-3-4,0 5 0,-7 1 0,-2 3 0,-13 4-1,-1 1 0,-12 0-3,4 0-23,-7 0-31,-2 0-61,3 0-47,-7 0-19</inkml:trace>
  <inkml:trace contextRef="#ctx1" brushRef="#br0" timeOffset="72574.234">14111 14647 299,'0'0'122,"0"0"-23,0 0 32,0 0-66,0 0-13,0 0-26,-6-46-19,22 43 0,1 3-3,3 0 3,3 0 0,-2 10-3,-2 2-3,-1 0 3,-12 3-3,-5 0-2,-1-1 2,-7 3-3,-19 3-2,-1-3-25,-5-1-43,0 1-109,3-7-281</inkml:trace>
  <inkml:trace contextRef="#ctx1" brushRef="#br0" timeOffset="73287.7489">14243 14746 118,'0'0'27,"93"-16"-13,-45 9-14,-1 1-12,-3 2-50</inkml:trace>
  <inkml:trace contextRef="#ctx1" brushRef="#br0" timeOffset="76060.4003">11393 15586 188,'0'0'32,"0"0"-7,-110 2 41,77-2 2,3 0-31,2 0-24,-2 0 25,-2 0-22,0 0 19,-1 0-2,-6 0 5,-4 0 14,-1 0-24,-2 2-5,-2 3-18,-2 3 4,-3-3-3,3-1 3,-5 2 0,-3-1-3,-2 0-3,-1-1 8,3 1-8,-4 3-1,3-5 0,-2 3 1,-2-2-2,-4-3 5,-1 2-1,2-3 7,1 0 2,1 0 4,2 0-6,-7 0-3,5 0 2,0 0 2,-3 0-4,3 0-4,-1 0-3,2 0 0,2 0 5,-1 0-5,4 0-2,3 0 2,-1-3-2,6 2 1,-6 1-1,2 0 0,0 0 0,3 0-2,2-4 2,7 4 0,2 0-1,1-2 1,3-1 0,2 2 1,-5 1-2,1 0 2,1 0-4,0-3 5,0 3-2,4 0 0,-1-3 1,7 3-2,6-2-3,5-1-8,7 0-20,9 1 0,0-5-91,12-3-276</inkml:trace>
  <inkml:trace contextRef="#ctx1" brushRef="#br0" timeOffset="76503.1404">8441 15255 319,'0'0'108,"0"0"-39,0 0-52,0 0-5,0 0-9,0 0 13,-104 40-1,75-17 27,0 0-9,-4 5-7,-3 0-6,-5 1 4,0 3-3,1-3 8,1-3-7,6 3-9,6-2-13,2-3 5,1 1-3,9-6-1,-1 2-1,10-1 0,2-3 0,4-4 0,0 3 0,22 1-1,8 3 1,8-1 0,14 5 0,10-4-2,17 6 2,4-7 1,3 0 0,-4 1-2,-8-3-8,-10 3-38,-2-3-55,-1-7-196</inkml:trace>
  <inkml:trace contextRef="#ctx1" brushRef="#br0" timeOffset="79788.6267">15297 15397 599,'0'0'23,"0"0"4,0 0-14,0 0 12,-91-31-10,75 28-9,0 1-5,0-2 0,-5 1 1,3 3 10,-3-3 3,-1 3-1,-2 0-12,1 0 4,-4 0-3,1 3-3,-4 6 3,-2 6-3,0 1-2,-3 3 2,0 1 0,4 1 2,1 8-2,5-3 0,2 7 0,-3 1 0,6 2 0,5 1-2,0 2 2,7 2 2,5-2 4,3-3-4,0 0 0,0-4 1,14 4-2,7-2 3,1-1 5,8 4-5,3-5 6,7 2-1,4-1 3,4-4-5,5 1-6,2-1 1,6-5-2,8-1-1,-1-6-6,1-7-5,-7-7-7,-9-3 5,-6-3 6,-5-16 8,-2-6 19,1-8 11,-2-6-4,4-11 3,-3-9-6,3-6-9,2-12-2,-3 4-7,-5-6-2,-8 3-1,-9-3 5,-12 9 6,-8 4 0,-6 7 4,-26 9-5,-16 11-9,-17 9-1,-13 13-2,-10 11 0,0 6-11,7 8-14,3 20-18,5 6-32,3 0-48,6 4-246</inkml:trace>
  <inkml:trace contextRef="#ctx1" brushRef="#br0" timeOffset="80943.4485">15129 16134 385,'0'0'18,"0"0"-18,0 0-2,0 0-10,0 0-52,0 0-60</inkml:trace>
  <inkml:trace contextRef="#ctx1" brushRef="#br0" timeOffset="83367.5697">16687 14743 502,'0'0'3,"0"0"-6,0 0-8,0 0-48,0 0 40,0 0-35,-97 11-47,62-2-2,-1 4 36,-4-3 65,2 1 2,-4 1-35</inkml:trace>
  <inkml:trace contextRef="#ctx1" brushRef="#br0" timeOffset="83950.0378">16180 14882 82,'0'0'236,"0"0"-134,0 0 27,0 0-15,0 0-28,-81-10-29,75 7-24,0 0-4,2 3 1,4 0-2,0 0-3,0 0-14,0 0-3,19 0-7,17 0 7,20-4 7,24-3 10,20 1 4,19-2-6,7-1-4,10-1-6,4-3-4,-1-1-2,-6 5 3,-17-4-7,-19 3 3,-13-3-5,-17 3 3,-9 0 1,-10 0-3,-13 3-1,-10 2-1,-12 1-15,-6 1-27,-7-2-34,0 0 32,-7 1-27,-15-7-8,-7 2 20,-1-7 13,4-1 16,-3 1 19,10-4 11,-2-3 2,9 6 36,3 0 20,8 2-8,1 5 4,0 3 3,0 0-14,19 0-27,9 7 7,10 0 12,11 10 2,-1 17-14,2 6-2,-6 13-12,-13 0-6,-10 1 0,-15 3 0,-6-4-3,0-5-1,-11 0-16,-11-7-15,-9-3-17,-5-3-11,-3-5-23,-1-3-36,2-1-250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5:16.044"/>
    </inkml:context>
    <inkml:brush xml:id="br0">
      <inkml:brushProperty name="width" value="0.05292" units="cm"/>
      <inkml:brushProperty name="height" value="0.05292" units="cm"/>
      <inkml:brushProperty name="color" value="#FF0000"/>
    </inkml:brush>
  </inkml:definitions>
  <inkml:trace contextRef="#ctx0" brushRef="#br0">12178 15295 753,'0'0'23,"0"0"7,0 0 11,-101-43 4,63 43-8,-10 0-26,-7 3 1,-15 14-2,-3 9 1,-5 5 0,7 9 13,6 6 3,13 9 0,13 1-1,13 9-1,13 2-13,13 0-2,13-2-6,20-11-3,18-10-1,14-9 2,10-16 0,11-16-1,3-3-1,-3-26-39,-6-14-81,-22-12-78</inkml:trace>
  <inkml:trace contextRef="#ctx0" brushRef="#br0" timeOffset="344.9491">11757 14463 818,'0'0'3,"0"0"27,0 0-28,0 0-2,3 118 29,3-45 2,-3 10-16,0-5-8,1-5-2,4 0-4,-2-14 1,3-6-2,-6-14-50,-3-14-131</inkml:trace>
  <inkml:trace contextRef="#ctx0" brushRef="#br0" timeOffset="741.6442">11628 13612 454,'0'0'303,"-85"-9"-254,37 10-8,4 29 10,-2 12-19,12 17-10,-2 14-8,10 7 4,12-4-6,8-10 1,6-3-7,10-11-3,16-5-2,14-10 4,8-15-4,13-8 2,7-14-3,10-5-41,4-26-72,-3-14-266</inkml:trace>
  <inkml:trace contextRef="#ctx0" brushRef="#br0" timeOffset="1243.4529">11990 13600 846,'0'0'74,"0"0"-34,0 0-40,0 0-7,0 0 7,13 93 8,-10-43-3,-2 6-4,-1 0 1,0 6 0,0-8-2,0-6-10,0-8-38,0-13-14,0-10 0,0-11 21,0-6 2,0 0 39,0-13 0,0-4 0,0-3 13,0 0 40,0 0-26,13 1 18,1-4-24,9 1 4,-1-6-5,10 1 2,-4-5-1,2-2-6,-3 5-5,-8 3-1,-3 2 9,-2 7 1,-8 5 19,-3 9-10,-3 3-6,0 0-22,6 0-1,-2 10-11,5 12 10,-2 11 2,0 1 0,-1 2 1,-2 1 0,-2 2-2,-2 2-13,0-5-86,4-4-56,-4-9-415</inkml:trace>
  <inkml:trace contextRef="#ctx0" brushRef="#br0" timeOffset="1843.9399">12503 13989 308,'0'0'335,"0"0"-197,0 0-76,0 0-9,0 0-20,40-75-10,-10 52-14,4 3 2,5-2-8,-3 2 1,-6 7-3,-12 5 0,-5 8-1,-8 0 0,-5 14-3,0 18 3,-4 8-3,-15 4 6,0-5-2,2-7-1,8-5-6,8-7 5,1-7-7,0-6 5,19-4 3,13-3-1,12 0 1,4 0 0,0 0 1,-4 0-1,-9 14 2,-13 8-1,-14 8-1,-8 7 0,-17 6 8,-25 7 1,-14 5-6,-14 8-1,-12-1 1,0-1-3,1-2-15,17-2-56,8-7-59,11-14-444</inkml:trace>
  <inkml:trace contextRef="#ctx0" brushRef="#br0" timeOffset="2563.7214">12254 15319 635,'0'0'90,"0"0"-19,0 0-11,0 0-18,-81-47-13,39 47-10,-12 0-3,-3 16-5,-9 4 1,2 9 17,0 5-3,2 6-6,3 12-11,7 4 0,4 11-3,8 1-1,15-1-4,14-5-1,11-8-1,0-12 1,26-8-1,18-11 1,12-14 0,15-9 0,11 0 0,3-17 7,-3-5-7,-10 2 1,-8 6-2,-15 5 2,-13 7 0,-11 2-1,-8 0-1,-7 18-8,-10 6 9,0 6 1,-6 9 14,-21 6 7,-10 6 9,-8-1 4,-13 2-5,-11-2 19,-11-4-16,-8-4 1,-6 2-3,3-8-5,0-3-13,10-9-9,13-8 3,15-10-1,18-6-6,12 0-4,16-24-36,7-11-100,30-12-68,25-7 0,13-3-408</inkml:trace>
  <inkml:trace contextRef="#ctx0" brushRef="#br0" timeOffset="2791.1019">12287 15755 820,'0'0'22,"0"0"24,16 78 15,-9-37-4,-2 1-28,2 0-18,7-2-2,-5-4-7,4-5 0,-3-9 1,-2-5-3,-3-10-49,2-7-102,-1-17-270</inkml:trace>
  <inkml:trace contextRef="#ctx0" brushRef="#br0" timeOffset="2932.6403">12299 15608 860,'0'0'43,"0"0"-9,0 0-20,0 0-14,0 0-5,0 0-156,0-46-592</inkml:trace>
  <inkml:trace contextRef="#ctx0" brushRef="#br0" timeOffset="3185.8535">12630 15681 831,'0'0'141,"0"0"-131,0 0-8,92-19-2,-17 2 0,16-3 0,6-2 0,7-5 0,-7 3 0,-6-2-14,-6 0-74,-7-1-47,-11-2-266</inkml:trace>
  <inkml:trace contextRef="#ctx0" brushRef="#br0" timeOffset="3464.0793">14012 14855 957,'0'0'28,"0"0"15,-107 37 5,66 18-21,6 15-9,2 8 10,8 3-9,12-2-13,12-7-4,1-5-2,11-8 1,18-10-1,10-9 0,9-13-24,3-13-46,2-14-29,3-4-55,-10-23-72,-8-13-356</inkml:trace>
  <inkml:trace contextRef="#ctx0" brushRef="#br0" timeOffset="3839.8914">14260 15103 218,'1'-72'467,"-1"16"-338,0 22 9,0 18-16,0 13 0,0 9-65,0 27-57,0 14 0,0 8 16,0 2-11,0-4-2,5 3 0,4-6-3,-3 5-5,-6-9-26,0-2-26,0-14 9,0-9 5,0-13 13,0-8 16,3-6 13,6-24 1,11-17 4,7-9-2,5-8-4,0 5 2,3 8 0,-1 5 3,-2 12 44,-7 10-2,-4 12 14,-6 12-14,1 0-26,1 12-11,-1 12 4,-1 9 6,0 3-4,-9 1-8,0-1-6,-6 1 0,0-1-27,0 0-85,0-3-75,0-13-73</inkml:trace>
  <inkml:trace contextRef="#ctx0" brushRef="#br0" timeOffset="4199.5089">14897 15241 971,'0'0'53,"0"0"13,0 0-1,0 0-53,0 0-12,0 0-1,94-42 1,-77 42-2,-4 0-17,-6 10-12,-7 2-1,0 8 7,0-3 10,-7 0 8,1-4-3,6-2 4,0 2 3,6 0 1,16-1 1,9 5 1,7 3-3,2 3 3,-9 0 5,-4 4-5,-17 3 0,-10 0 2,-10 2 12,-36 0 13,-25 5-19,-21 3-3,-24 3-5,-24 4-1,-38 2-73,-28 1-105,-34-4-604</inkml:trace>
  <inkml:trace contextRef="#ctx0" brushRef="#br0" timeOffset="4634.0929">10188 16157 775,'0'0'22,"0"0"10,0 0-5,0 0-24,0 0-2,147-23 31,-45-4-5,16-2-13,3-5-12,-8 2-1,-12 8-1,-18 5-56,-30 5-110</inkml:trace>
  <inkml:trace contextRef="#ctx0" brushRef="#br0" timeOffset="5039.7462">9848 15536 603,'0'0'224,"0"0"-222,-106 6 3,66 40-2,-5 20 6,2 21 14,1 16-10,8 12 1,6 4-2,14-10-9,11-16 1,3-21-3,13-20-1,17-18 0,2-19 1,11-15 2,-2-3 3,2-26-6,-8-10-4,-17-8-66,-18-2-68</inkml:trace>
  <inkml:trace contextRef="#ctx0" brushRef="#br0" timeOffset="5533.8658">8649 15992 843,'0'0'0,"0"0"0,-36 92-6,33-35 6,3 6 1,0 2 0,0-9-1,0-6 0,0-4-1,3-6 1,0-17 0,0-7 0,1-13 0,-4-3-2,3 0 2,0-16 4,4-13 0,6-15-4,2-5 0,2-11-2,9-2 2,1-2 0,1 3 11,-1 4 14,-5 12 4,-5 17 0,-4 9-3,-4 16-6,-4 3-20,4 3-4,4 26 4,-1 17 0,-5 8 4,-1 8 1,-3-2-5,1-1 0,2-9 0,8-1-1,1-6-80,1-12-101</inkml:trace>
  <inkml:trace contextRef="#ctx0" brushRef="#br0" timeOffset="5962.2835">9132 16237 897,'0'0'19,"0"0"26,0 0-15,0 0-11,0 0-16,0 0-6,43-50-2,-37 57-3,-2 19-9,-3 13-13,-1 4 5,0 2-39,0-1 11,-2-10 0,-3-1 23,4-11 17,1-2 3,0-9 2,10-10 1,13-1-1,3 0 8,6-1 2,6-9 33,1 9 22,-1 1-27,-9 8-7,-5 14 8,-6 4-2,-9 8 7,-9 2 8,0 3-6,-7-2-2,-15 2-6,-4 1 0,1-3-9,-5-1-14,0-7-3,2-1-3,4-6-1,8-8 0,6-5-51,10-9-54,7-20-80,26-27-493</inkml:trace>
  <inkml:trace contextRef="#ctx0" brushRef="#br0" timeOffset="7003.444">12033 15407 339,'0'0'75,"0"0"26,0 0 27,0 0-53,0 0-8,0-73-33,-16 64 15,-7 2-12,-5 4-15,-9 3-2,-8 0-7,-7 10-11,-10 9 5,4 3-5,6 10-2,3 3 0,3 5 3,6 6-3,5 1-1,10-1 1,8 0 0,8-6 5,9-3-6,0-2 1,16-5-6,7-7 6,7-3-3,7-10 2,5-1 1,5-8 0,5-1 0,0 0 0,-3 0 0,-4-2 0,-11-2-1,1 4 1,-7 0 1,-5 0-1,0 0-1,-3 0-2,-1 6 3,0 8 0,-7-3 1,0 4-2,0 2 1,-6 5-1,-4 2 0,2 5 1,-4-2 0,0 5 0,0-2-1,0 1 2,-12 4 1,-8-3-1,1 2 7,-7 0-7,-1-4 9,-3-2-9,0-1 6,-3-4-6,-2 1 3,-6-2-2,-1-2 2,1-2-1,-2-5 0,7-3-2,1-5 15,3-3-10,8-2 5,4 0-3,10-10-4,2-4 3,5-10-7,3-1-11,0-5-47,11-2-19,10 3-85</inkml:trace>
  <inkml:trace contextRef="#ctx0" brushRef="#br0" timeOffset="7582.9869">12374 15816 554,'0'0'120,"0"0"-82,0 0-29,0 0-1,0 0 32,0 0-14,-3 92-7,3-58 5,0 3 3,0-1-12,0 0 2,0-6-5,0-7 0,10-4-5,0-5-7,-2-8 2,5-6 1,4 0-3,3-9 0,-2-14-24,3-7-66,-11-6-188</inkml:trace>
  <inkml:trace contextRef="#ctx0" brushRef="#br0" timeOffset="8069.5391">12283 15623 733,'0'0'58,"0"0"20,0 0 13,0 0-33,0 0-7,0 0-29,-15-30-16,14 30-5,1 0-2,-4 0-2,-2 0-1,0 0 0,0 2-4,3 2-3,3 2-19,0-3-14,6-3 7,9 0 21,9 0 2,-3 0-19,-7-3 11,0-3 14,-11 5 1,0 1 7,-3 0-3,0 0 7,0 0 0,-6 0 9,-8 7 15,0 0-9,-1-1-10,4-1 7,2-3-6,3-2-8,2 3 3,1-3-4,3 0 1,0 0 0,0 0-1,0 0-1,0 0-34,0 0-122</inkml:trace>
  <inkml:trace contextRef="#ctx0" brushRef="#br0" timeOffset="8608.0344">12228 16801 843,'0'0'32,"0"0"19,0 0-13,0 0-10,0 0-25,0 0-3,-13-13-9,25 60 9,-2 12 6,-2 5-2,-2 7-2,-3 4 1,-3 5 0,0-1-3,0 1-24,3-15-93,-3-4-65</inkml:trace>
  <inkml:trace contextRef="#ctx0" brushRef="#br0" timeOffset="9013.9622">12333 17752 754,'0'0'200,"0"0"-181,-115 29-8,82 5 32,-1 12-18,1 14-10,6 9-13,11 3 2,7 2-4,9-6 3,0-1-3,11-8 0,17-8 0,1-10-17,9-13-21,5-15 4,6-13-10,5-3-34,4-30-60,-1-17-452</inkml:trace>
  <inkml:trace contextRef="#ctx0" brushRef="#br0" timeOffset="9456.126">12566 17673 1103,'0'0'0,"0"0"-12,0 0 9,-8 100 3,29-46 7,4 4-7,-2-2 3,-3-3-1,-3-3-2,-8-3-29,-5-2-11,-2-11-4,-1-7 11,-1-9-18,2-14 2,2-4 16,2-4 29,1-21-3,3-7 7,-4-11-2,4-2-1,-3-2 3,-1 4 0,-1 7 12,3 3 26,-4 7 12,-1 6-4,3 7-4,-6 5-14,0 5 3,3 3-14,0 0-17,4 0-19,5 17 16,-1 2 3,-2 8 0,-1 0 1,-3 2 1,-2 1-2,-2-3-22,-1 0-74,0-9-106</inkml:trace>
  <inkml:trace contextRef="#ctx0" brushRef="#br0" timeOffset="9906.4423">12981 17841 973,'0'0'16,"0"0"-16,0 0 5,0 0-2,115-50-3,-80 47 1,-10 1-1,-1 2-1,-12 0-4,0 0-21,-4 12 1,-8 8-3,0 0 9,-2 3 4,-16 2 2,6 0 7,-1-5-14,0-6 0,7-3 10,2-4 8,4-5 0,0-2 0,10 0-4,16 0 6,6 0 0,4-2 2,5 2-2,-4 0 0,-4 0 0,-8 13 0,-6 5 3,-12 5 2,-7 4 15,0 0 11,-24 2 10,-3 0-16,-7 0 0,-2-2-12,-3 4-8,1 1-5,-1-6 0,3-6-33,-2-13-86,2-7-398</inkml:trace>
  <inkml:trace contextRef="#ctx0" brushRef="#br0" timeOffset="13969.4655">12703 17709 204,'0'0'40,"0"0"35,0 0-32,0 0-21,0 0 1,0 0 4,0 0-6,6-49 37,-6 43-5,0 5-8,0-2-3,3 1-10,-3 2-15,0 0-7,0-3-5,0 3-3,0 0 0,0 0-2,0 0 0,0 0 2,0 0 2,0 0 8,0 0-6,0 0 2,0 0-3,3 8-5,4 6 3,0 6 13,2 5-7,4 3-2,0-2-2,0 3-5,4 0 0,-2-1 5,-1 0-5,1-4 0,2-2 0,-4 2 1,3-7-1,0-1 0,-2-4 0,-2-3 1,-1-3-1,-5-2 0,-3-1 0,0 0 0,-3-3-3,0 3-20,0-3-57,-12 0-218</inkml:trace>
  <inkml:trace contextRef="#ctx0" brushRef="#br0" timeOffset="14608.0544">12712 17963 197,'0'0'233,"0"0"-143,0 0-24,0 0-30,0 0-28,0 0-6,-14 4 7,14-1 8,0 1 15,0-4-8,0 2 0,0-1-10,0 2 1,0 1 2,0 2-7,0 1 5,-3 0-8,0-1-5,-1-2 2,2-3 0,1-1-1,1 0 1,0 0 3,0 0 10,0 0 5,-3 0-13,1-5-7,2-1 6,0 2-4,0-6 3,0 3-7,5-2 1,9-2-3,2 1 2,3-2 0,2-3 0,-6 3 0,5 0 0,-1-2-1,-3 6-5,-4 2-12,0 0 0,-6 3-8,-3-1-18,-3 1-89,0 3-280</inkml:trace>
  <inkml:trace contextRef="#ctx0" brushRef="#br0" timeOffset="15371.3627">12693 17759 511,'0'0'123,"0"0"-80,0 0-4,0 0-37,0 0-1,0 0 1,-1-43-2,1 33 8,0 3 12,0-2 17,-3 1-9,2 3-15,-1 1-4,2-2 0,0 1 1,0 5-5,0-2-4,0-1 4,0 3-5,0 0 2,0 0-4,0 0 2,2 0-1,9 0 0,2 13 1,0 7 16,0 2 7,4 6-4,-2 1-8,4 2-2,1 4-5,-3-1 1,3-1 0,-2-4-5,1 0 2,2-3-1,-5-2 0,1-2-1,1-2 0,-2-2 0,4-2 0,-6-1 0,-2-1 0,2 0 1,-5-4-1,-2-4 0,-1 2 0,1-2-1,-1 3 1,1-2 0,1 0 0,0 1 0,-5-2 0,3 0 0,-3-4 1,-3-2-1,0 0-1,0 0 1,0 0 0,0 0 0,0 0 1,0 0 1,0 0-2,0 0 6,0 0-5,0 0 1,0 0 3,0 0-5,0-9-6,-3-6-59,-6 0-110</inkml:trace>
  <inkml:trace contextRef="#ctx0" brushRef="#br0" timeOffset="16151.7873">12475 17769 211,'0'0'171,"0"0"-67,0 0-3,0 0-33,0 0-17,0 0-17,-26-40 1,26 34-4,-4 6 2,4 0-3,0 0-7,0 0-2,0 0-13,0 0-5,0 0-3,0 0-6,4 17 1,14 9 5,6 6 8,3 8 11,2-1-8,6-1-5,-5 0-3,1-1-2,-4-4-1,-4-4 1,-1 0-1,-2-1 0,0-5 1,-5 1-1,-5-5 1,0-2-1,0-2 0,-1 0 0,-2-3 0,-3-2 0,1-3 0,-2-1 0,-1 2 0,0-7 0,0 4 0,-1-5 0,-1 0 0,0 0 0,0 0 0,0 0 0,0 0 0,0 0-1,0 0-10,0 0-34,-1-6-56,-8-5-207</inkml:trace>
  <inkml:trace contextRef="#ctx0" brushRef="#br0" timeOffset="16580.7278">12722 18010 558,'0'0'106,"0"0"-53,0 0-41,0 0-12,0 0-2,0 0 1,-4 0 1,12 0-1,6 0 2,4-6-1,0 2 0,3-6-1,-2 0-14,-3 0-314</inkml:trace>
  <inkml:trace contextRef="#ctx0" brushRef="#br0" timeOffset="18028.7886">14583 14805 370,'0'0'141,"0"0"-50,0 0-26,0 0-35,0 0-5,0 0 25,-3-32-30,3 32-6,0 0 1,0 0-12,0 7-3,0 15 0,0 12 7,0 9 23,3 8-17,-3 3 1,0-1-10,0 0-2,0-6 2,0-8-4,0-3 0,0-10 0,0-2-29,3-7-96,0-11-582</inkml:trace>
  <inkml:trace contextRef="#ctx0" brushRef="#br0" timeOffset="18627.4159">14366 15285 349,'0'0'98,"0"0"35,0 0-58,0 0-23,0 0-26,0 0 3,-12-10-15,12 10-3,0 0-3,0 0 0,0 0 6,0-3 13,0 1-10,4 0 0,16-4 7,2-1-4,5 3-7,6-6-6,-4 5-3,4-2-3,2-1 4,-9 0-4,-1 4 0,-6 2-1,-4 2 0,-6 0-2,-6 0-12,0 0-50,-3 0-57,0 0-267</inkml:trace>
  <inkml:trace contextRef="#ctx0" brushRef="#br0" timeOffset="20098.7286">12290 13491 197,'0'0'33,"0"0"18,0 0 2,0 0-10,0 0-23,0 0 16,0 0-11,0-10 3,0 10-14,0 0 20,0 0 9,0 0-25,0 0-18,0 10 7,0 7 39,0 0-9,0 6-11,3 2 11,1 2-20,-2-1 2,2 2-9,-1-2-6,-1 3 0,2-3-3,0 1 0,4 0 0,1-4-2,0-3 2,3-6-2,3 1-9,4-5-102,-4-3-230</inkml:trace>
  <inkml:trace contextRef="#ctx0" brushRef="#br0" timeOffset="28303.7321">8389 14070 621,'0'0'1,"0"0"-1,0 0 1,0 0 18,-22-81 9,22 67-20,16-3-4,3-3 1,12-4-3,13-5-2,4-2 7,14-4-1,15-8 7,21-3-5,14-4 7,27 3-3,23-8-9,26-1 4,24-4-3,25 0-4,19 1 3,24-1 2,9 0-2,-4 5-3,-6 5 0,-9-3 0,-13 4-2,-13 2 2,-34 5 0,-28 3 2,-25 5-4,-25 4 2,-21 3 0,-29 5 0,-37 5-6,-32 7-37,-26 10-109</inkml:trace>
  <inkml:trace contextRef="#ctx0" brushRef="#br0" timeOffset="29228.8723">8228 14168 478,'0'0'2,"0"0"17,0 0 10,-88 7 33,70 16-42,3 14-10,-1 18 2,3 14 18,2 22-13,-1 20 19,-4 19-21,-1 18-1,-2 4-8,-5 3-3,0-3-2,0-17-1,-4-6 1,1-10-1,-3-7 0,5-2-1,2-1 1,10-6 0,4-2 3,6-2-2,3-6-1,0 0-3,15-1 2,2-3 1,2-6 0,0 1 0,-2-6 0,2 0 0,1-2 1,6-3-2,-3 0 1,-1-1 0,5-5-1,1-10 1,-1-5 1,2-3-1,2-3 0,3-2 0,-5-3 3,6-2-3,-5-1-2,0-4 2,-2-2 0,-4-6 0,4-1 0,-2-4 0,-1-1 0,2-4 0,3 3 0,1 0 2,2-3 2,0 1 4,-2 0-4,-1-1-2,0 1 1,-2-2-3,2 2 2,-4-5-2,6 0 0,-5 0 1,9-1-1,-4-2-1,7-4-14,0-2-6,3 0 9,1-3-34,2 0-29,1 0-84,2 0-43</inkml:trace>
  <inkml:trace contextRef="#ctx0" brushRef="#br0" timeOffset="30427.5072">12559 13198 254,'0'0'7,"0"0"12,0 0 37,0 0-18,0 0 11,0 0 4,-10-80-21,24 70-6,2 0-24,3 1 17,7-2-7,10 5-2,3-4 6,10 3-1,6 0 1,9-2-4,9 3-2,15-4 10,12 3-9,17 3 9,16 1-8,12 0-2,18 3 2,10 0-4,12 8-6,13 4 1,3 10-2,1 11 1,-9 4-4,-13 16 4,-12 6 0,-11 8-2,-14 8 0,-16 15-1,-17 13 0,-12 16 1,-14 5 0,-13 9 0,-8-4-3,-8-4 3,-6-10 1,-4-9 1,-4-8-2,-5-8 0,-8-1 0,-7-2 0,-9-4 0,-8-5 0,-4-11 0,0-7 0,0-5 2,-16-2 3,-5-3 4,-7-4-1,-13-3-3,-10-7-5,-10-7 0,-12-5-5,-15-15-80,-13-9-243</inkml:trace>
  <inkml:trace contextRef="#ctx0" brushRef="#br0" timeOffset="31710.6273">12546 13324 435,'0'0'21,"0"0"4,0 0 20,0 0 16,0 0-16,-82-51-24,63 41-16,-7 4 8,1-4-5,-7 3 1,-2 1-1,-4-1 4,-4 3-10,-8 2 0,0 2 3,-17 0-5,-3 0 0,-15 9 0,-9 8-1,-7 4 1,-2 4 0,-2 1 1,2 4-1,5 4 0,11 2 0,2 7-1,10 9 1,3 5 0,4 12 0,6 14 0,5 9 13,8 7 2,10 3 6,13-9-1,16-1-3,10-9-6,6-1-5,30-9 0,16-6 2,20-8-7,22-6 3,16-7 2,22-6-2,15-7-2,5 0-1,5-10 0,-5-4 0,-9-5 0,-7-11-1,-5-3 0,-10-4 0,-1-16 0,0-5 1,-10 2 0,-6-8-1,-7-4 4,-7-6 0,-5-5 0,-6-7 2,-7-3-2,-8-12-2,-13-5-1,-8-13-1,-8-3 0,-12-4 1,-9-4 1,-8 2 0,-6 3-2,0 6 2,-19 7-2,-13 13 0,-11 9 3,-13 10 3,-12 10-5,-12 12-1,-11 9 0,-7 13-1,-3 3-3,-6 14-41,3 14-24,12 6-144,12-2-255</inkml:trace>
  <inkml:trace contextRef="#ctx0" brushRef="#br0" timeOffset="32514.8205">12131 14280 677,'0'0'0,"0"0"-2,0 0-8,0 0-61,0 0-86,0 0-95</inkml:trace>
  <inkml:trace contextRef="#ctx0" brushRef="#br0" timeOffset="33858.5724">14507 15625 877,'0'0'28,"0"0"-28,0 0-3,0 0-2,0 0-47,0 0-38,0 0-149</inkml:trace>
  <inkml:trace contextRef="#ctx0" brushRef="#br0" timeOffset="34316.397">15280 15553 486,'0'0'0</inkml:trace>
  <inkml:trace contextRef="#ctx0" brushRef="#br0" timeOffset="36706.2283">17305 14674 918,'0'0'8,"0"0"-8,0 0-7,0 0 7,0 0 3,83-7 0,-53-9-1,-1-1 1,1-2-3,-4-5 3,-6-2-1,-6-3-2,-11-2 1,-3-2-1,0 0 0,-15 4 3,-7 2-6,-8 8 2,-3 9 1,-5 10-2,-6 5 1,-4 32-2,-4 17 2,3 10 1,7 13 18,11-1-2,7 4-1,16-1-6,8-6-1,11-10-6,27-11-1,13-15 0,17-18 4,10-16 0,9-3 0,7-32-5,-2-15-30,-5-14-48,-12-6-42,-14-9-198</inkml:trace>
  <inkml:trace contextRef="#ctx0" brushRef="#br0" timeOffset="37043.9553">18000 14354 540,'0'0'189,"0"0"-40,0 0-73,-121-4-47,76 57 19,-1 10 2,7-3-30,18-2-10,16-5-10,5-8 0,20-10 0,11-15 0,9-11 0,11-9-8,6-9-28,1-17 10,-5-15 6,-5-4 13,-10-8 7,-6 3-1,-12 11 1,-10 11 1,-4 19 33,-6 9 58,0 20-92,-4 28 12,-14 20 27,-6 12 20,10 1-43,7 5-11,7-10-3,4-4 0,13-12-2,4-10 0,-5-8-4,-3-8-79,-3-7-68,-7-18-55,-3-9-292</inkml:trace>
  <inkml:trace contextRef="#ctx0" brushRef="#br0" timeOffset="37417.9964">18341 14350 1005,'0'0'2,"0"0"76,0 0-78,0 0 2,0 0-2,9 102 20,3-52-12,8-7-4,-2-7-3,0-6 2,-1-9 4,-4-6-6,-1-11-1,-2-4-13,1-1 7,1-21 0,3-8 5,0-7-1,-6-2 1,0 6 0,-3 10 0,-2 9 1,-3 12 1,0 2-1,1 0 0,1 16-14,4 7 14,-1 2 4,6 0-1,2-6 1,6-2-4,-4-5 0,4-4-88,-1-8-56,-3 0-142</inkml:trace>
  <inkml:trace contextRef="#ctx0" brushRef="#br0" timeOffset="37576.3519">18779 14446 767,'0'0'106,"0"0"-9,0 0-69,0 0-9,0 0-16,0 0 24,23 49-16,-17-30-9,0-4 0,-3-1-2,-3-2-61,0-6-102,-9-5-421</inkml:trace>
  <inkml:trace contextRef="#ctx0" brushRef="#br0" timeOffset="37735.7405">18632 14096 930,'0'0'10,"0"0"0,0 0-10,0 0-4,0 0-112,0 0-92</inkml:trace>
  <inkml:trace contextRef="#ctx0" brushRef="#br0" timeOffset="37981.803">18919 14354 505,'0'0'64,"0"0"48,0 0-38,0 0-36,72 71-15,-60-63-12,0-5-3,2-3-5,-1 0 6,-1-14 1,4-8-7,-1-4-2,1-4 1,6-4-2,-2-4-1,2 1 0,1-3-34,-4 4-51,0 6-155,0 8-215</inkml:trace>
  <inkml:trace contextRef="#ctx0" brushRef="#br0" timeOffset="38535.9884">19519 14132 776,'0'0'40,"0"0"25,0 0 15,-97 97-25,75-68-15,-2-3-24,9 0-10,5-6-6,3-6 2,4-4-2,3-5 0,0-5-33,2 0-41,15-2 37,6-18 20,4-6-5,-5 2 14,-6 7 1,-8 5 7,-2 9 0,-4 3 23,-2 0 2,1 0-23,4 0-1,1 7 8,9 3 6,-3-2-6,8-1-7,5-4 7,3-3-5,5 0-4,-3-3-14,-2-9-17,-4-5-9,-4-6 12,-4-3 19,1-8 7,-8-7 2,-3-3 13,-4-7 30,-2-1-2,0-1 2,-4 7 6,-3 9 20,0 18 11,2 9 17,2 10-46,2 0-41,-2 10-10,3 19-13,0 7 12,0 5 1,4-4 0,11-6-7,2 2-34,-4-2-56,-2 2-15,-4-4-18,0-7-25,5-5-245</inkml:trace>
  <inkml:trace contextRef="#ctx0" brushRef="#br0" timeOffset="38978.0003">19993 14179 432,'0'0'199,"0"0"-69,0 0-56,0 0-29,0 0-17,0 0-26,53-64 1,-50 49-1,0 1 3,-3-3-4,0 1 3,0 2 1,-3 5 28,-3 2-10,-6 7 4,1 0-10,-1 10-12,1 16-3,-3 5-2,5 1 0,6-3-3,3-1 3,0-3 3,8-5-3,10-3-2,2-3-23,1-4-23,-1-5 18,1 0 10,1-5-3,-4 0 17,6-3 5,-5-9 1,-3 0 0,1-2 4,-8 1-2,0-3-2,-2 6 1,1-1 7,-5 3-3,1 7 12,4 1-16,2 0-1,3 1-1,5 11 1,0-2 0,0 1 0,-1-2-1,2-3-4,3-5-82,-1-1-230</inkml:trace>
  <inkml:trace contextRef="#ctx0" brushRef="#br0" timeOffset="39197.3853">20445 13772 847,'0'0'30,"-19"-76"97,16 64-25,3 12 9,0 5-102,16 29-9,10 8-1,5 9 1,-1-1-1,-3-8-3,-6-3 4,-7-2-44,-9-5-48,-5 2-19,0-5-41,-16-5-147</inkml:trace>
  <inkml:trace contextRef="#ctx0" brushRef="#br0" timeOffset="39331.7915">20458 14016 514,'0'0'166,"0"0"-69,28-91-40,5 70-14,8 5-30,0 6-13,2 6 1,-16 4-3,-7 0-86,-15 6-305</inkml:trace>
  <inkml:trace contextRef="#ctx0" brushRef="#br0" timeOffset="39797.3899">17957 15483 645,'0'0'171,"0"0"-168,0 0-3,0 0 3,0 0 19,-17 108-7,17-62-3,0-2-6,-3 2-3,0-3-2,-1-6 4,0-4-5,0-10-3,-3 0 2,0-10-44,4-9-71,0-4-210</inkml:trace>
  <inkml:trace contextRef="#ctx0" brushRef="#br0" timeOffset="40044.2725">17900 15620 325,'0'0'104,"0"-118"84,10 63-69,6 8-34,5 10-25,-1 11-11,0 8-13,2 11-16,-2 7-20,2 0 0,-4 10 0,-4 15 0,-7 5 0,-5 6-2,-2 4 2,-5-3 2,-13-5-2,-3-2-2,-1-3 0,1-7-9,5-1-17,4-5-29,5-9-20,7-5-57,0 0-194</inkml:trace>
  <inkml:trace contextRef="#ctx0" brushRef="#br0" timeOffset="40472.0994">18138 15400 157,'0'0'423,"0"0"-271,82-62-76,-52 62-15,-4 0-23,-1 16-19,-8 8-12,-8 5-1,-6-3-3,-3-1 0,0-3 0,-3 0 0,-4-8-1,1-4-3,3-3 1,3-7-30,0 0-6,0-10 31,16-11 5,5-11 0,0-1-2,-4 4 2,-1 8 4,-7 8-4,-3 5 13,-1 8 11,6 0-24,0 5-3,3 7 3,2 2 1,-3 0 5,2-5-6,-2 1 1,-1-7-1,-3 0 0,-1-3 1,1 0 0,3-3 3,-5-14-4,2 1 0,-8-6-1,-1-2-12,0-3 1,-11-2-7,-9 1-5,-5 6-5,-5 3-3,1 2-23,7-2-61,9 2-222</inkml:trace>
  <inkml:trace contextRef="#ctx0" brushRef="#br0" timeOffset="40683.412">18804 14819 614,'0'0'301,"0"0"-295,0 0 8,16 89 13,-3-39-8,4 0-14,2-4-4,-3-5-1,-2-3 0,-9-5-1,-3-3-31,-2-7-61,0-4-37,-2-9-249</inkml:trace>
  <inkml:trace contextRef="#ctx0" brushRef="#br0" timeOffset="41064.2318">18757 15008 502,'0'0'78,"0"0"32,0 0-38,0 0-17,-4-75-38,20 70-16,3 2-1,4 3 1,0 0-2,-3 0 1,-2 8 0,-4 6 0,-3 6-1,0 0 1,0 4 1,-2-1-1,5 0 0,-1 0 0,1-6 1,5-2-1,0-7 0,3-5 1,-3-3 0,1 0 4,-1-6-2,-3-8 1,-4-9 0,0-3-1,-8-3 3,-4-5-3,0-2 0,-11-1 0,-12 7 2,-3 11-4,-5 5 2,1 12-2,1 2-1,2 0-20,12 13-51,10-4-152</inkml:trace>
  <inkml:trace contextRef="#ctx0" brushRef="#br0" timeOffset="41364.6302">19310 15011 559,'0'0'162,"0"0"-98,0 0-9,0 0 2,56 79-24,-49-66-30,-4-9-3,0-2 7,-2-2-5,-1 0 3,0 0 10,0-9-5,0-13-10,0-5 0,8-4 0,5 2 0,-1 5 0,0 7 1,1 14-1,3 3-1,3 0-1,3 8-2,1 2 2,2 0 2,-1-3-43,3-2-64,1-5-206</inkml:trace>
  <inkml:trace contextRef="#ctx0" brushRef="#br0" timeOffset="41694.601">19888 14667 816,'0'0'66,"0"0"16,0 0-21,0 0-4,0 0-46,-84-39-11,69 56-5,-1 8-3,-2-2 8,6 7 0,6-3-2,3 3-3,3 2 4,0-1-2,12 5 2,10-7 2,6-1-2,4-3 1,1-7 0,-2-3-4,-3-1-3,-7-4 0,-1-1-4,-8 1-2,-6-3 2,-6 3 5,0-1-37,-15 1-6,-15 3-67,-6-4-217</inkml:trace>
  <inkml:trace contextRef="#ctx0" brushRef="#br0" timeOffset="53787.9134">10822 14930 344,'0'0'97,"0"0"-83,0 0-14,0 0 1,0 0 1,0 0-2,0 0 0,-6 25 0,6-15 1,0 2-1,3-5 3,3 0 3,4-1 35,5-6-12,6 0 29,3-9-23,9-12-4,4-8-20,8-1-2,7-6-4,4-3-4,9 1-1,6-3 0,10-6 1,-3 2-1,-4 3 0,-11 3-14,-11 9-72,-18 8-100,-7 5 1</inkml:trace>
  <inkml:trace contextRef="#ctx0" brushRef="#br0" timeOffset="56660.8386">8276 15715 729,'0'0'1,"0"0"-1,0 0 0,-88-20 10,82 20 21,6 0-15,0 0-16,0 0-2,0 0-8,12 0 6,11 0 4,12-8 1,8-1-1,12-4 0,14-4 0,16-6 0,15-3 1,23-2-1,21-1 4,14-6-4,8-2 0,-1 0-5,-8 1-6,-11 5 2,-4 3 2,-2 8 6,-3-3 1,5 7 0,-2-1 0,3 0 0,-8 4-2,-5 2 2,-10-1-2,-11 4 2,-16-1 0,-7-1 0,-10 0 0,-3 0 0,-5 1 2,-3 0-2,-4-1 0,-5-1 0,1-3 0,6 0-1,-5 2-1,1-3 2,0 1 0,-5 1 0,-2-1 0,-6-2-1,-1 2 1,-2-1 0,-4 0 1,3 3-1,-1-2-1,-1-2 1,-1 2 1,-1 2 0,2-1-1,-7-1 0,5 4 0,3 0-1,5-1 1,6 3 0,4 4 1,2 1-2,3-1 1,3-3 0,-3 1 0,0-1 1,2 0-2,1 2 0,-4-2 1,4-3-1,-6 3 2,3 1-1,2 0 1,-2-2-2,1-1 2,3 2 0,-7 3-1,1-4 0,-2 3-1,3-1 2,-5 0-1,3 1 0,0 2 1,1-3 0,-4 1-2,0-6 0,-2 2 1,-2-3 0,5 2 0,-4-2 1,-3-1-1,-4 2-1,-6 2 1,2 1 0,-2 2 0,0 0 0,4 3 1,-2 1 0,3 2-1,-1 0-1,0 0 1,1 0 0,-5 2 1,-1 4-2,1 0 1,-2 5 0,1-2 0,1 5 0,1 2 1,0 0-1,0 5 0,0 4 0,-4 6-2,-7 8 2,-3 14-1,-7 7 0,-6 6-4,-7 6 5,-6 1-4,0 9 4,0 4-2,0 0-3,-6 0-14,1 0-34,3 1-77,-1-3 25,3 2-10,-3-2 82,-4-3 16,3-4-83,-2-8 78,0-5 22,2-11 42,-1 0 20,1-5-24,-2 2-32,3-3 4,-6-5-7,4-1 3,-4 1-3,-3-5 4,0-3-3,-6 0-1,-2-1-3,-6-3 0,-7-1 0,-2-2-3,-8-1-52</inkml:trace>
  <inkml:trace contextRef="#ctx0" brushRef="#br0" timeOffset="66282.6156">8542 11955 719,'0'0'4,"0"0"-4,-105-86 9,67 67 19,2 2 3,-2 5-10,-2 5-8,-2 4-11,0 3-1,-7 0 0,-9 10-1,-5 12 0,-1 15 0,-7 9 5,2 17-5,1 9 1,6 10 4,4 12 1,8 5 4,15 3-5,17 7 6,18-5 7,9 0-8,30-5-5,19-11-1,14-4-4,12-6 4,16-8-4,18-14 0,8-13 0,14-16 9,0-18-5,0-9-1,-8-12 3,-5-28-5,-7-9 5,-12-17-3,-14-11-2,-14-15-1,-10-14 4,-19-10-2,-20-9 0,-16-4 0,-15 10 2,-30 7-4,-31 6 1,-22 14 0,-22 10 0,-21 14 0,-6 13 1,-7 18-2,2 15 0,8 19-10,12 6-16,6 29-10,23 21-8,23 14-5,26 12-70,27 9-243</inkml:trace>
  <inkml:trace contextRef="#ctx0" brushRef="#br0" timeOffset="79517.6933">6340 15380 638,'0'0'6,"0"0"0,0 0 13,0 0 27,0 0-12,0 0-15,0 0-11,-36-36-4,36 33 8,-3 0 4,0 2 1,3-2-12,-3 1 5,3-1 9,0 1-10,0 2-7,0 0-2,0 0 7,0 0-6,0 0-1,0-2 0,0-1 0,6-4 0,18-3-1,19-7 1,10-6 0,15 1 0,19-5-2,18-2 2,19-5 0,15-3 0,13-6 0,-3 7 0,2-4 0,-14 5 0,-20 9 0,-18 6-15,-24 3-16,-23 6-10,-17 2-5,-9 2 6,-12 1-14,-4 2-38,-10-3-40,0 1-18</inkml:trace>
  <inkml:trace contextRef="#ctx0" brushRef="#br0" timeOffset="79839.1883">7594 14718 793,'0'0'1,"0"0"-1,0 0-6,0 0 6,127-5 0,-72 18 5,-4 11-5,-2 3 1,-7 11-2,-12 9 1,-11 3 0,-19 5 1,0-4-1,-16-1 0,-7-6 0,-9-3-2,3-2 1,-1-5-3,2-2-28,7-2-16,2-6-62,8-4-97,2-8-149</inkml:trace>
  <inkml:trace contextRef="#ctx0" brushRef="#br0" timeOffset="80739.7782">6659 15988 627,'0'0'3,"0"0"24,0 0-20,0 0 46,0 0-17,0 0-27,-46-10-9,46 10-1,0 0 0,0 0 1,0 0-5,0-3 5,0-3 7,19-1 16,11-5-2,12-5-8,13-3-3,9-5-1,9-2-1,4-1-4,7-1 10,-2 2-12,-1 1 5,-3 4-5,-1 0-2,-1 6 0,-9 3 0,-7 3-1,-11 1 1,-18 4-1,-17 3-22,-6 2-9,-8-3-33,0 2 14,0 1-64,-5-6-147,-10 1-45</inkml:trace>
  <inkml:trace contextRef="#ctx0" brushRef="#br0" timeOffset="81064.0711">7518 15588 416,'0'0'49,"0"0"20,0 0-26,0 0 4,109-29 2,-78 29-18,2 3-16,-6 14-8,-6 7-3,-5 1 4,-8 1-5,-5 1 5,-3 4-5,0 1 0,-20-3 3,-2 2-5,-5-8-1,2 0-2,-2-7-19,0-1-30,3-2-35,3-4-88,2-6-17</inkml:trace>
  <inkml:trace contextRef="#ctx0" brushRef="#br0" timeOffset="83785.5851">4287 17052 275,'0'0'232,"0"0"-190,0 0-35,0 0 48,0 0-1,0 0-20,-3 1-14,3-1 9,0 0 17,0 0-12,9-10 4,5-7-20,5-4-9,5-11-1,-3-8 0,5-10-6,0-13 0,-2-16 0,4-13-1,2-13-1,0-15 0,-2-16 0,2-4 2,-5-3 0,-2 0-2,-4 15 1,-1 9 0,-9 4 2,-3 2-2,-1 6 4,2 6-1,-3 2 2,-1 6-1,-3 5 5,0 1-10,0 12 7,5-3-4,-3 3-1,8 5 4,-4-2 5,1 4-9,-1 1 5,-3 5 4,-3 1 1,3 3 5,0 5 0,-1-1-8,1 6 0,4 2-5,-4-4 1,3 7-1,-3 0 0,0 0-2,2 6-1,-1-2 3,-1 2 4,-3-1-6,0 1 15,0 1-16,0 2 5,0 1-3,0 3 16,0 4-8,-3-4-4,-1-3-2,-1 1-3,2-1-2,0-4 0,-6 1 0,2 2 0,-1-5 3,-1 3 1,-1-2-4,4-1 0,-4 3 1,0-1-1,-1 3 1,6 3 0,1-2-1,2 3 0,2 1 1,-3-1 2,3-1-1,0-2-2,-3 1-5,0 1 5,-4 2 0,2 6 3,2 0-3,0 3-3,-3 1 3,3 2 1,-4 0-1,-2 1 0,2 2 1,0-2-1,0 7 0,1-2 4,3 2-4,-4 2 0,5 4-1,-1-1-2,3 4 3,0 0 3,0-3-3,0 3-4,0 0 2,0 0 2,0 0-1,0 0-5,0 0 2,0 0 3,0 0-9,0 0 1,0 0-10,0 0 8,3 3 4,3 1 4,-3 1-5,3 6-10,-3 3-8,1 2 2,0 6-9,2 9-9,1 8-38,-1 4-6,1-9-231</inkml:trace>
  <inkml:trace contextRef="#ctx0" brushRef="#br0" timeOffset="84745.375">4762 12649 195,'0'0'34,"0"0"-20,0 0-2,0 0-9,0 0-3,0 0-1,-8 5-1,8 14 2,0 9 0,0 6 1,0 8 14,5 11 31,5 13-12,-4 10 16,3 5-17,0 8-17,1-1 10,1 1-22,-2 8 3,1-2 0,-1 3 1,0 9-4,0 2 5,0-4-2,3-2-2,-3-4 3,-2-2-5,-2-5-2,-5-3 0,0 1 1,0-8 1,0 0-2,0-3-1,-5 4 1,2-1-2,-1 1 2,-2-1-2,0-9 2,-3 0 0,3-12-1,-5-4 0,7-3 0,-2-8 1,6 0-1,0-3-1,0-3 0,0-1 1,0 4 0,0-7 0,0 5 0,0 2 0,0-4 0,0 4 0,0-5 1,0-3 2,0 0-3,-3-4 0,0 2 2,-3-4-2,-1 1 0,3-4 0,-1-2 0,-1-4 1,-2-1-1,1-7 1,3 0-1,2-2 1,-4-1-1,3 1 0,0 0 0,3 0-1,-3 1 1,3-6-4,0-1-60,0-4-76,-3 0-163</inkml:trace>
  <inkml:trace contextRef="#ctx0" brushRef="#br0" timeOffset="85209.9671">4754 15872 509,'0'0'16,"0"0"53,0 0-6,42 86-13,-30-42-35,-3 5 1,0 4-4,1-5 0,-4 1-2,3-1-5,0-7 30,0 4-17,-3-2-12,3 3-4,-3-3 0,1-2-2,4-5 0,-2-2 4,1 0-4,2-1 0,-1-3 0,2-3 1,-4-3 0,4-2-1,-2-2 0,1 0 0,0-5 0,4 2 0,-2-2-2,5-6 4,-1 1-2,-2-3 0,-1-2-1,3 0 1,-4 1 2,3-6-2,-6 0-1,1 0 1,-2 0 0,-1 0-7,-3 0-15,-6-6-9,0-1-40,0-8-143</inkml:trace>
  <inkml:trace contextRef="#ctx0" brushRef="#br0" timeOffset="85565.7295">4975 16658 419,'0'0'31,"0"0"84,49 87-83,-25-53-16,-3-5-6,6-2-9,-3-5 2,4-8-3,4-4 0,3-8-4,8-2-27,5-6-12,-3-17-219</inkml:trace>
  <inkml:trace contextRef="#ctx0" brushRef="#br0" timeOffset="86763.9246">4098 17299 531,'0'0'83,"0"0"-17,-87-26-17,56 21-6,-6 0-10,4 0-19,-6 3 0,0 2 5,-4 0 2,3 0 8,1 0-20,2 0-2,1 0-1,0 0 3,2 0 11,-8 2-5,-1 3-5,1-2-6,2-1 4,7-1 5,5 0 18,8 2-19,7-3 3,7 0 5,3 0-8,3 0-6,0 0-6,0 3-11,3-1-9,25 7 5,18 1 15,20 3 0,19-4 1,30 5 3,22-11-4,26-3 1,22 0 0,0-3 0,-6-11 0,-11-1-1,-14 1 4,-8-3-1,-7-2-3,1-6-1,-5-3-9,-4 5 0,-11-1 4,-10 7-21,-11 8-15,-8 1-15,-19 0-3,-12 4-9,-18 2-28,-14 0-49,-14 2-79</inkml:trace>
  <inkml:trace contextRef="#ctx0" brushRef="#br0" timeOffset="87169.1216">3885 17442 188,'0'0'474,"0"0"-459,0 0-6,0 0-5,0 0-4,113-51 4,-28 42 3,21-4 4,19-1 4,14-1 11,10-1-18,11 5-7,8 0 1,-2 5-2,-17 0-104,-28 3-427</inkml:trace>
  <inkml:trace contextRef="#ctx0" brushRef="#br0" timeOffset="90963.8302">12849 13921 795,'0'0'49,"0"0"19,0 0-41,0 0-24,-19 79 4,17-9 30,0 6-11,-1 3-9,2 0-5,1-9-7,0-11-1,0-9-1,0-14 0,-2-10-2,1-10 0,-1-9-1,-2-7 3,-3-3 22,1-28-2,0-14-21,1-14-2,5-14 0,-2-7 2,-1-9-3,-2-1 1,-1 1 0,3 18 0,-3 21 0,2 23 6,4 24 52,0 13-21,-2 36-29,-1 24-8,3 16 37,0 6-23,0-2-13,0-5 0,0-12 0,9-14-1,-3-9 0,1-14 0,0-10-10,-4-12-68,-3-14-56,0 0-50,-10-25-408</inkml:trace>
  <inkml:trace contextRef="#ctx0" brushRef="#br0" timeOffset="91548.428">10188 14195 193,'0'0'503,"0"0"-472,0 0-12,0 0 8,0 0-12,0 0-8,50-3 17,-5-10 0,7-1-5,7-6-9,8 0-4,9 0-4,3 1-2,9-1 0,0-3-29,3-1-205</inkml:trace>
  <inkml:trace contextRef="#ctx0" brushRef="#br0" timeOffset="91990.9746">11319 12993 773,'0'0'31,"0"0"-31,0 0 0,0 111 8,0-44 14,0 2-13,0-7-5,0-6-3,0-6 4,3-3-5,0-13-58,4-12-264</inkml:trace>
  <inkml:trace contextRef="#ctx0" brushRef="#br0" timeOffset="92815.8051">11347 12213 874,'0'0'0,"0"0"-11,-6 122 11,-3-62 14,2 6-8,1 6-3,-1 0 1,4-6-4,3-8-1,0-19-6,0-16-28,0-13 5,5-10 16,6-7 14,-1-19 1,2-13-1,6-11 0,-3-7 8,5-1-3,5 0-3,-1 7 5,8 8 5,-2 11 5,-11 10 12,-3 10 3,-3 12-10,0 0-20,-6 8-2,4 13 0,1 6-1,-9 9 3,0 1-1,-3 4-1,0 7-3,3-9-123,3-10-531</inkml:trace>
  <inkml:trace contextRef="#ctx0" brushRef="#br0" timeOffset="93071.0294">11894 12494 959,'0'0'3,"0"0"-1,0 0-2,0 0-1,112-14 0,-75 18 0,-8 13 1,-10 5-1,-13 8 1,-6 7-2,0-1 0,-9 1 2,-2-2-2,9-7 1,2-6 0,0-8-8,17-1-22,12-11-44,7-2-36,-5 0-265</inkml:trace>
  <inkml:trace contextRef="#ctx0" brushRef="#br0" timeOffset="93694.9387">9678 14030 874,'0'0'4,"0"0"-4,0 0-8,0 0 8,-6 96 9,19-46-2,-4 3-4,2-5-1,-2-1-1,1-5-1,-7-5-22,0-10-40,-2-10 4,-1-12 23,2-5 35,1-6 2,1-20 2,7-5-2,1-8 4,0-4 3,9-4-8,1 5 2,5 6 26,-6 10 1,-4 12 0,-1 14-13,-3 0-17,-3 12 3,4 18-6,-8 4 6,0 6-2,-6 3 0,3 3 2,-3-2-3,3-2-39,3-9-150</inkml:trace>
  <inkml:trace contextRef="#ctx0" brushRef="#br0" timeOffset="94450.9049">10158 14565 646,'0'0'39,"0"0"7,0 0-35,0 0-4,0 0-7,0 0-1,24-20-2,-16 18 3,2 0 0,8-3-1,-2 3 1,0 0-12,4 2 2,-5 0 0,-2 0-9,-2 0 5,-2 0 12,-2 0 2,-1 0 0,0 4-3,0 8 3,-1 5 1,-5 0 12,0 5 7,0-1-9,-5 1 12,-10-2-5,-4 0-6,-5 0 4,-1-4-9,-5-2-5,-3-1-1,5-6-1,2-1-4,3-6-86,6 0-259</inkml:trace>
  <inkml:trace contextRef="#ctx0" brushRef="#br0" timeOffset="95225.6613">11890 14684 422,'0'0'45,"0"0"-9,0 0-7,0 0 21,0 0-40,0 0-10,-9-17 0,9 17-15,-4 0-63,2 3-30,-7 9-253</inkml:trace>
  <inkml:trace contextRef="#ctx0" brushRef="#br0" timeOffset="95748.3058">9566 16527 808,'0'0'4,"0"0"-2,0 0 0,0 0-2,0 0-20,0 0-32,6-3-82,3 13-175</inkml:trace>
  <inkml:trace contextRef="#ctx0" brushRef="#br0" timeOffset="104029.0442">360 17438 597,'0'0'85,"0"0"-49,0 0 18,0 0-29,0 0-25,0 0-13,0 0 13,72 0 1,-10 4 1,13 3 16,13-7 3,19 0-3,21 0-3,26-4 3,31-16 5,24-3-14,13-5-7,6-2 0,-13 0-3,-15 3 1,-18 6-11,-21 4-22,-25 5-7,-17 4-13,-22 3 23,-15-2 0,-10-2 12,-4-1 11,-5-1 4,-2-7 2,0 3-3,-4-2 4,-5 0 0,-9 3 0,-13 2 0,-7 2 0,-13 5-1,-7-2-43,-3 0-180</inkml:trace>
  <inkml:trace contextRef="#ctx0" brushRef="#br0" timeOffset="106847.7139">2709 16470 222,'0'0'28,"0"0"21,0-85 8,0 55-22,0-6-2,-7 3-12,-5-4 26,-2 1 19,4 0-14,-2 4-25,1 0 13,1 3-5,1 6-18,0 0 7,2 7 1,1 1-8,3 3-3,0 6-2,3 5-3,0-1 6,0 2-4,0 0-11,0 2-9,0 19 0,0 11 9,9 11 1,-4 4 5,9 1-1,-5 6-4,1-7 3,-2-2 0,4-1-3,-2-8 0,-2 0 0,4-7-1,-3-6 0,0-5 1,-2-5-1,2-7-1,-2-2 1,-2-4 1,-5 0-1,0 0 8,0-3 0,0-11-8,0-10-52,0-4-38,-15-1-179</inkml:trace>
  <inkml:trace contextRef="#ctx0" brushRef="#br0" timeOffset="107777.2387">2072 16559 548,'0'0'93,"0"0"-34,0 0 18,0 0-28,0 0-16,0 0-26,-16-72-3,16 46-3,0-7 0,2-4-2,6-8 2,-2-8 2,-3-14-1,6-14-2,-5-8 0,3-5 0,-7 4 0,0 5 0,0 2-4,0 2 3,0 3-1,-7 3 1,3 2-2,1-2 0,-3 4 1,3-1-2,0 5 1,0 3 1,-1 7 2,0 8 0,-1 9 0,-4 10 0,1 13 0,4 8 1,0 9 17,-1 6-18,-4 33-8,0 20 8,-4 25 0,-1 8 3,4 15 3,0 1 10,10 1-5,0-7-9,0-9 0,13-7 3,0-7-3,-2-8-1,-5 0-1,-2-6 2,-1-1 0,0-12-1,-3-6 3,3-9-3,0-13-2,3-4 2,-3-7-1,-1-7 0,-2-5-38,4-1-16,0-1-15,-4-22-184</inkml:trace>
  <inkml:trace contextRef="#ctx0" brushRef="#br0" timeOffset="108481.7416">984 16637 544,'0'0'63,"0"0"-35,0 0 3,0 0-4,4-90-11,12 60-4,-4-5-10,2-2 6,-1-4 6,-4-5-5,0-5 1,4-2-9,-8-10 5,0 3-6,-1 7 2,-4 9-2,0 12 3,0 9-2,0 10 15,0 2-11,0 5-5,0-1 0,0 5 4,0 0-4,0 2 0,-4 0 0,4 0-6,0 17-1,0 7 6,0 12 1,0 7 6,-2 6 5,-1-2 1,3 0 5,0-2-6,-4-5-1,3-9 1,1-1-6,0-5-4,0-6 5,0 1-6,0-3-5,0-4 3,0-2 2,0-2 6,0-5-5,0-2 0,0-2-1,1 0-7,6-6-25,-5-14-55,2-7-294</inkml:trace>
  <inkml:trace contextRef="#ctx0" brushRef="#br0" timeOffset="109285.3098">478 16827 631,'0'0'27,"0"0"-5,0 0 17,0 0 6,-11-96-26,5 64-2,3-5-3,-1-8-3,1-8-9,3-10 0,0-7 3,0-9-5,0-10 0,0-4 0,-9-2 0,-2 8 1,-8 10-1,0 13 0,-2 4 1,6 7-1,0 6 0,4 5 0,1 6 0,1 6 0,-2 7 0,6 6 1,-3 4 7,4 3 4,-1 7 11,2 3-9,3 0-14,0 10-12,0 19 5,0 14 7,0 14 0,0 12 2,0 10-1,0 4 12,0 9-4,0 1 2,0-4-1,3-6-1,6-8-6,2-4-1,-1-7 3,2-3-2,0-3-1,0-10-1,-3-6 3,-3-6-4,4-10 1,-8-4 1,2-3-2,-2-9 3,-1-1 0,-1-8-3,0 0 1,0-1-2,0 0-2,0-15-25,-7-12-80,-2-5-101</inkml:trace>
  <inkml:trace contextRef="#ctx0" brushRef="#br0" timeOffset="110035.8434">150 16966 218,'0'0'482,"0"0"-456,0 0-21,0 0 25,0 0 2,0 0-21,0 0 1,7 0 9,-7 0 12,0-8-4,0-6-26,0-6-3,0-7 0,0-9 0,3-5-1,3-8 1,3-10 0,4-10-2,-5-5-7,-4-2-3,-4 4 11,0 7-4,0 9 4,-3 12 1,-3 11 0,0 14 0,6 11 0,0 8 0,0 3-2,0 27-22,0 14 24,0 18-5,0 14 5,0 7 4,0 2 2,0-5-1,0-6 4,0-6-8,0-9 2,0-11-3,3-8 0,-3-5 0,5-13 2,-2-5-2,0-6 0,-1-5 0,5-6-15,3 0-38,2-20-50,-1-13-334</inkml:trace>
  <inkml:trace contextRef="#ctx0" brushRef="#br0" timeOffset="116592.4597">4392 17091 709,'0'0'7,"0"0"-7,0 0 3,0 0-3,0 0 0,0 0 0,0 0 2,31-15-2,5 8-3,7-6 3,8 0 0,4-1 0,3-6-2,5 1 2,1-4-4,3 2 3,-7-1 1,-2 6-45,-6 2-61,-16 6-39,-15 5-14,-18 3-42</inkml:trace>
  <inkml:trace contextRef="#ctx0" brushRef="#br0" timeOffset="117019.8069">4241 17198 396,'0'0'17,"0"0"9,0 0-16,0 0 29,0 0 19,0 0-19,15 6-8,28-19-10,8 0-9,10-8-3,3 4-4,2-3-3,1-2-2,3 3 1,0-1-1,-1 0-1,-2 0-56,-9 6-66,-15 1 15,-20 8 0,-23 5 90,-12 0 18,-30 5 6,-14 8 10,-9 4-6,-6 0 83,-2 0-73,10-1 30,9-6 26,17-1 1,13-5-9,15-1-45,5 0-14,4-3-9,4 2-9,17-2 8,9 0-2,10-2-40,-1-8-65,3-5-12,1 1-1</inkml:trace>
  <inkml:trace contextRef="#ctx0" brushRef="#br0" timeOffset="117461.7618">4384 17204 392,'0'0'53,"0"0"-12,0 0 8,0 0 22,-91 47-45,78-30-19,4 2-1,0 1-3,6 3-2,3-1 3,0 3-7,0-3 3,8 1-1,9 0 1,3-6 0,11-1 0,12-8 0,5-6 0,15-2 1,8 0-1,7-19 0,13-9-22,-1-2-136,8-7-64</inkml:trace>
  <inkml:trace contextRef="#ctx0" brushRef="#br0" timeOffset="117859.6865">5472 17098 192,'0'0'19,"107"-59"-16,-64 34 6,-10 3 3,-8 3 4,-11 2-4,-8 0-2,-6 5 32,0-2-12,-12-1 25,-15 5-21,-6 0-18,-13 3 13,-12 2 18,-12 3-22,-15 2 1,-13 0-20,-6 10 0,-3 4-5,4 5-1,-3 4 4,3 8-4,3 3 0,-1 10 0,7 3-1,8 7 0,9 4-2,13 0-4,9-1-9,12-8-22,7-3-9,9-5-2,12-4 11,6-8 16,9-5 21,0-5-1,21-7 1,9-3 1,10-7 0,8-2 0,9 0-5,10-13 5,7-7-1,4-4-15,10-5-75,9-4-42</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3:27.570"/>
    </inkml:context>
    <inkml:brush xml:id="br0">
      <inkml:brushProperty name="width" value="0.05292" units="cm"/>
      <inkml:brushProperty name="height" value="0.05292" units="cm"/>
      <inkml:brushProperty name="color" value="#FF0000"/>
    </inkml:brush>
  </inkml:definitions>
  <inkml:trace contextRef="#ctx0" brushRef="#br0">14515 2135 837,'0'0'17,"-115"22"-11,61 17 15,8 9-1,2 13-14,14 7-1,7 4-4,16-4 1,7-10 1,9-9-3,28-12 0,11-10 0,5-10 0,1-9-17,-3-8-57,-12 0-160</inkml:trace>
  <inkml:trace contextRef="#ctx0" brushRef="#br0" timeOffset="247.7862">13342 2414 974,'0'0'0,"0"0"-1,0 0-11,91-18 12,-23 16 1,7 0-1,2-3-8,4-5-83,-5-7-85,-8-9-391</inkml:trace>
  <inkml:trace contextRef="#ctx0" brushRef="#br0" timeOffset="485.843">14358 1441 900,'0'0'54,"0"0"-33,0 0-21,0 0 0,-25 128 7,12-45-2,2 4 1,6 1-5,5-5-1,0-4 0,0-5-13,5-2-84,-2-8-125</inkml:trace>
  <inkml:trace contextRef="#ctx0" brushRef="#br0" timeOffset="839.2417">14351 2950 852,'0'0'7,"0"0"12,0 0 1,0 0-6,0 0-14,0 0 0,-21 73 0,11-32 4,6 5-1,-2-1-2,2 0-1,4-3-4,0-2 4,0-3-11,3-6-57,8-10-98,-1-8-400</inkml:trace>
  <inkml:trace contextRef="#ctx0" brushRef="#br0" timeOffset="1385.8145">14193 3638 1013,'0'0'0,"0"0"-9,-3 108 7,3-54 1,0-2 1,9 5 2,1-3-2,-1-1-32,-1-7-32,-8-8-12,0-8-48,0-10-150,0-10 190,-7-10 84,4 0 19,3-7 107,0-16-44,0-8-12,10-3-15,6-3-30,-3 2 4,7 3 2,5-1 0,1 4-19,0-1 12,3 3 6,-3 2 0,-3 8-6,-5 5 13,-3 8-15,-3 4-3,0 1-19,3 19 0,-2 6 1,-6 2 0,-2 2 0,-5 1 0,0-3-1,0-4-53,-15-12-112</inkml:trace>
  <inkml:trace contextRef="#ctx0" brushRef="#br0" timeOffset="1993.1787">12773 2109 984,'0'0'0,"0"0"-14,1 87 14,5-23 0,0 7 1,2 4 0,-5-5 0,0-4-1,0-10-34,-3-13-61,0-10-26,0-16-166,0-14 1,3-3 286,4-29 73,-1-12-11,3-12-24,6-9-18,0-5-12,1 5 24,4 9 83,2 14 19,-1 15-9,-2 14-63,-1 10-13,3 3-37,-6 23 25,3 8-8,-6 9-26,-6 3 1,-5 3-4,1 1 1,-1-7-2,0-10-68,4-13-159</inkml:trace>
  <inkml:trace contextRef="#ctx0" brushRef="#br0" timeOffset="2450.6832">14272 683 830,'0'0'17,"0"0"-2,0 0-11,-53 95 24,39-42 5,5 2-23,3-1-5,2-1-5,2-2 1,-1-3-2,-3-5-1,6-7-56,0-13-44,0-11-90,18-12-54,-6 0 13</inkml:trace>
  <inkml:trace contextRef="#ctx0" brushRef="#br0" timeOffset="2690.3611">14243 1042 368,'0'0'245,"0"0"-104,0 0-67,21-73-19,-1 62-28,2-2-21,9 2-5,1-3 4,-4 0 0,-1 2 3,-8-1 2,-2 2-1,-5 4 1,-6 2 18,-2 5-5,0 0-23,2 9 0,4 18-2,-5 10 2,3 8-1,-8 7-1,0 2 2,4-1-1,2 1-15,6-2-84,5-4-89</inkml:trace>
  <inkml:trace contextRef="#ctx0" brushRef="#br0" timeOffset="3131.382">14847 2448 723,'0'0'125,"0"0"-100,0 0-19,0 0 3,0 0 27,116 16-18,-44-16-14,16 0 1,11-14-5,5-5-1,7-6-2,-3-1-41,-3-6-73,-11-2-297</inkml:trace>
  <inkml:trace contextRef="#ctx0" brushRef="#br0" timeOffset="3636.2268">16839 2121 740,'0'0'46,"0"0"6,0 0-18,-103-29 25,76 29-34,-1 6-14,-11 19-10,0 9 4,0 8-3,5 8 4,6 3-1,7 5 3,9-2 2,10 1-8,2-4-2,18-8 8,19-10-7,10-7 2,9-16-1,9-10-2,11-2-7,-2-13-71,3-15-78,-7-10-545</inkml:trace>
  <inkml:trace contextRef="#ctx0" brushRef="#br0" timeOffset="5743.2063">17380 2317 769,'0'0'7,"0"0"8,0 0-11,0 0 5,0 0 5,0 0-13,93-3 1,-35 3-2,14 0 0,5-4-20,6-4-65,-2-3-215</inkml:trace>
  <inkml:trace contextRef="#ctx0" brushRef="#br0" timeOffset="6247.8283">18296 2111 687,'0'0'80,"0"0"-19,0 0-14,0 0-31,96-27 5,-43 25-6,10 2-10,1 0-5,2 0 0,0 0-1,-7 0-25,-5 0-46,-7-4-23,-9-1-175</inkml:trace>
  <inkml:trace contextRef="#ctx0" brushRef="#br0" timeOffset="6516.1045">18338 2027 786,'0'0'34,"0"0"-34,0 0 6,0 0 22,-4 118 26,4-56-25,-7 7-3,-9 7-10,-6 3-4,1-2-8,3-6-3,3-9 1,7-12-2,3-6 0,5-8-3,0-11-86,0-16-187</inkml:trace>
  <inkml:trace contextRef="#ctx0" brushRef="#br0" timeOffset="6689.4825">18243 2523 928,'0'0'18,"0"0"-18,0 0-5,0 0 5,0 0-4,119-11-21,-72 0-85,-6-9-245</inkml:trace>
  <inkml:trace contextRef="#ctx0" brushRef="#br0" timeOffset="7176.1436">17019 1277 754,'0'0'73,"0"0"-31,0 0-11,0 0-31,0 0 2,-39 97 15,23-43-8,6-1-5,-3 1 2,6-5-2,6-3-4,1-5-35,0-13-112</inkml:trace>
  <inkml:trace contextRef="#ctx0" brushRef="#br0" timeOffset="7521.163">16824 559 797,'0'0'14,"0"0"26,0 0-40,0 0 0,0 79 41,0-26-17,-3 5-5,-1 0-9,1-2-5,3 0-5,0-5 0,0 1 0,0-10-38,0-10-85,7-13-196,5-15-77</inkml:trace>
  <inkml:trace contextRef="#ctx0" brushRef="#br0" timeOffset="7760.3062">16872 1009 271,'0'0'130,"6"-79"17,-1 46-8,4 8-23,7 2-64,1 4-17,12 2-24,0-1-4,5 1-4,3 2-2,-1-1 4,-10 4-3,0 1 1,-15 5 18,-3 3-1,-7 3 2,-1 0-21,2 12-1,-1 16 0,-1 10 0,0 14 0,0 12 7,-9 8-7,4 6 0,1 4-6,4 0-129,0-4-398</inkml:trace>
  <inkml:trace contextRef="#ctx0" brushRef="#br0" timeOffset="8219.6411">16619 2869 903,'0'0'18,"0"0"-17,-42 106 7,32-53 12,6 6-16,1-1-2,1 2 1,-1-2-3,-1-2-33,-3-8-73,-7-3-235</inkml:trace>
  <inkml:trace contextRef="#ctx0" brushRef="#br0" timeOffset="8646.3924">16220 3700 1017,'0'0'10,"0"0"-10,0 0-15,-15 91 15,15-40 0,0 7 2,0 3-2,0-4 0,0-4-9,0-6-47,0-5-48,0-13-15,-5-9-233</inkml:trace>
  <inkml:trace contextRef="#ctx0" brushRef="#br0" timeOffset="8960.942">16178 3996 635,'0'0'130,"0"0"-81,0 0 14,0 0-1,0 0-35,0 0-27,-5-35-3,22 35 3,10 0 0,0-6 1,5-3-2,3-3 2,-3-4-2,-2-2-3,-1-2 1,-7-1 3,1 4-2,-9 6 2,-2 7 0,-3 4 10,2 10-8,-5 16 16,0 10 15,0 3-20,-3 1-5,1-4-8,-1 0 0,3-10-3,2-6-35,6-13-47,6-7-83</inkml:trace>
  <inkml:trace contextRef="#ctx0" brushRef="#br0" timeOffset="9927.9627">18649 1766 529,'0'0'87,"0"0"20,-66-73-36,40 53-35,-5 1-1,-8 3-21,-3 4-7,-3 3-2,-5 2-4,-1 7 8,0 0 2,1 3-3,-3 21-3,0 12-3,2 15 3,-1 13 0,1 8 8,3 7-5,1 8 0,3 2-4,3 4 3,2 4-6,8 2 3,2-2-1,13-6-3,-1-9 0,10-9 1,4-4 0,3-5-2,0-5 2,12-3-1,18-6 5,9-5-5,13-5 0,16-8-5,7-9 2,10-6-9,6-10-9,3-7 2,3 0 3,-2-18 11,-1-11 2,-3-9 3,0-13 2,0-13-2,0-16 1,1-11 3,-2-12-4,-13-8 7,-17-1 17,-22-1-1,-29 2-1,-9 5-9,-48 11-4,-37 5-2,-26 9-6,-24 12-2,-24 14-2,-12 14-2,-17 14-28,-15 16-20,-9 11-54,-1 0-129</inkml:trace>
  <inkml:trace contextRef="#ctx0" brushRef="#br0" timeOffset="11780.7843">16966 1937 384,'0'0'4,"96"10"11,-41-1 62,9 1-21,-3 0-45,2 1-11,-10-3 0,-6-3-117</inkml:trace>
  <inkml:trace contextRef="#ctx0" brushRef="#br0" timeOffset="12365.6361">17236 1862 476,'0'0'78,"0"0"-67,0 0-6,0 0 69,88-4-33,-56 20-12,3 6-4,-4 4-12,-3 2-4,-4 3-5,-9 2-2,-8-3-1,-7 0-1,0-2 4,-11-1-4,-13-1-11,-5-2-66,-5-4-138,3-1-110</inkml:trace>
  <inkml:trace contextRef="#ctx0" brushRef="#br0" timeOffset="12771.1354">16961 3035 760,'0'0'58,"0"0"-50,0 0-5,0 0-3,99-29 0,-44 15-1,3-5 0,2-6-1,1-6-17,-5-6-53,-4-4-79,-13 2-174</inkml:trace>
  <inkml:trace contextRef="#ctx0" brushRef="#br0" timeOffset="12966.7071">17483 2675 581,'0'0'120,"0"0"-120,0 0 53,0 0-2,15 92-38,-1-63-11,-7 2 0,2 1-2,-9-2-2,0 2 2,-6-3-14,-17-4-59,-5-3-157,-3-5-103</inkml:trace>
  <inkml:trace contextRef="#ctx0" brushRef="#br0" timeOffset="15440.3451">16704 694 39,'0'0'47,"0"0"-44,0 0 25,0 0-3,0 0-14,0 0 3,-44-34-7,41 30 10,0 0-15,3 4-2,-3-4 0,1 1 5,1 0-2,-1 1-1,1 0-2,-2 2-2,1 0-4,-3 0 2,5-3 0,0 3 4,0-2 5,0-1 10,-3 1 8,3-3 17,0 1 37,0 0-26,0-2-28,0 0 16,0 1 17,0-1-25,0-1 19,0 0-24,0-1-5,0-2 1,3-2-17,5 0 12,1-2-3,3-1-8,5 1 0,-4-2 1,8-1 6,0-1-3,4 0-4,3 0 4,0 0 3,1-1-6,3 5 0,-2-1-6,1 1 4,-4 6-2,-2 0-3,-1 1 1,3 2-1,-4 1 1,6 4-2,2 0 1,2 0 0,4 11 0,4 2 0,1 4 0,1-3-1,3 6 2,-5 0-2,-1 3 2,-3-1-1,-3 4 0,-4-1 0,-8 5 0,-1 3 0,-3 3 0,-6 3 4,-5 1-4,-5 2 2,-2 4 0,0 0-1,-8 3-1,-2-1 0,-4 0 2,4-1-2,0-1 0,0 0 0,2-6 1,-1-1-1,-3-3 0,-3-3 0,-4-2-3,-4 2 3,-2-4 2,-9 2-2,-7-1 0,-4-4 0,-7-4 1,-1-2 0,-9-7-1,0-4 2,-2-5 0,-5-4-2,-2 0-1,0 0-1,6-7 2,-3-8 3,10-9-3,8-9 5,5-6 3,6-4 3,8-6 2,6 1-11,6-4 7,10-5-6,4-1 1,5-4-4,0 0 0,15-3 1,10-1-1,0-4-1,4 3 1,-2 1-1,-4 6 1,0 6 0,-5 8 0,2 8 0,-3 11-2,-2 10 2,3 6-9,-3 11-22,5 0-37,4 14-41,0 12-165</inkml:trace>
  <inkml:trace contextRef="#ctx0" brushRef="#br0" timeOffset="16489.3435">16077 3595 545,'0'0'86,"0"0"-45,0 0-4,0 0 12,0-92-10,12 69-23,8-4-10,7-1 3,8 1 0,8 1 10,8 4-6,10 7-2,8 5 3,3 8-2,-4 2-11,-3 0-1,-2 15 0,-3 11 0,-4 8-2,-1 10 2,-6 7 0,-7 11 0,-7 1-2,-9 4 4,-6-2-4,-9-7 2,-6 0-1,-5-4 1,0-2-1,-12 1 1,-13-4 0,-9-3 0,-15-3 1,-11 1-1,-7-7 6,-8-2-6,-4-6 0,-4-2 1,-5-6 10,-6-4 2,0-4-5,-3-8 3,1-5-2,-1 0 9,-4-12-2,5-12-4,5-13-4,12-11-6,14-13 5,20-16-5,23-16-2,22-15-12,16-18-30,36-2-4,23 10-23,8 18-16,-2 29-93,-2 14-160</inkml:trace>
  <inkml:trace contextRef="#ctx0" brushRef="#br0" timeOffset="17322.1026">16083 1263 680,'0'0'47,"0"0"-16,0 0-27,0 0-4,0 0-2,0 0 2,0 73 15,8-45-9,3-1 8,2-6-3,7-5 1,2-10 4,5-6 10,13-6 21,12-17-14,6-9-12,10-4-18,-1-2 6,2 0-8,-5-2-2,-2 1 2,-3 3-1,-13 6 0,-11 10-3,-14 9-29,-10 10-34,-11 1-32,0 4-236</inkml:trace>
  <inkml:trace contextRef="#ctx0" brushRef="#br0" timeOffset="17766.2755">16083 1257 707,'0'0'3,"0"0"49,0 0-45,0 0-7,0 0-8,0 0 8,0 49 10,10-16 2,0 4-7,0 1 7,7-4 0,0-9 0,9-6-6,4-13 29,13-6 3,15-4 7,7-27-24,10-10-9,2-5-8,-1-3-4,2 2 0,-2 0 1,-2-2-2,-8 3 0,-6 7-12,-20 8-23,-9 11-6,-8 11-21,-16 4-29,-7 5-183</inkml:trace>
  <inkml:trace contextRef="#ctx0" brushRef="#br0" timeOffset="18890.9872">14524 652 185,'0'0'609,"-90"-63"-607,41 39 3,0 10-4,-3 2 3,0 9 15,-5 3-11,4 12-7,-4 22-1,0 19 0,-8 16 0,3 15 1,7 9 0,6 7 1,14 4 0,19-4 2,16-2-3,6-7 0,36-12-1,25-15 2,19-22 6,18-20 6,13-22-6,-1-12 5,1-34-3,-7-21 8,-15-11-6,-11-4 5,-18-4-11,-21 2 2,-20-2-7,-23-1 4,-6 6-2,-36 6-3,-24 12-1,-28 18-16,-19 25-5,-24 20-18,-14 24 0,-9 30-10,-1 16-52,13 10-156</inkml:trace>
  <inkml:trace contextRef="#ctx0" brushRef="#br0" timeOffset="19452.1165">12439 2213 784,'0'0'2,"-10"-84"-2,-3 64 7,1 7 3,2 12 12,-8 1-20,-3 14-2,-8 22-2,-7 13-1,-3 14 3,0 12-3,0 19 2,8 11 1,10 10 1,11 1 0,10-8 3,13-5 0,29-12-3,17-13 0,22-18 7,19-18-7,21-20 5,4-19-3,6-6 0,-7-34-3,-14-21 6,-5-19-2,-11-17 12,-15-15-1,-6-15-4,-24-8-1,-20 5-2,-29 3-4,-10 18 0,-42 24-2,-25 21-2,-29 32-4,-22 29-10,-17 9-16,3 31-9,13 13 4,27 8 21,29 6-20,33 11-6,27 9-43,13 4-147</inkml:trace>
  <inkml:trace contextRef="#ctx0" brushRef="#br0" timeOffset="19947.6798">14385 3616 806,'0'0'8,"-84"-39"-3,31 39 12,-2 10 33,-3 28-34,-2 19-5,3 16-9,8 6 3,7 7-4,12 3-1,15-3 5,15-1-4,0-10-1,29-12 3,13-8-3,7-17-6,4-15-25,14-16-2,7-12 12,2-33 1,0-18 13,-8-9 5,-11-10 2,-15-7 1,-18-7 7,-9-8-8,-15-13 0,-8-1-13,-31 4-24,-23 7-23,-25 11-55,-20 6-101</inkml:trace>
  <inkml:trace contextRef="#ctx0" brushRef="#br0" timeOffset="20608.1242">13471 1271 179,'0'0'303,"0"0"-296,0 0-5,0 0 15,0 0-5,0 0-6,-9 31 47,48-34 11,7-15-40,5-8-13,4-2 1,3-5-10,-1 2 2,-5 3-4,-16 8 0,-17 6-3,-12 6 3,-7 7 0,-4 1 0,-25 7-3,-16 18 1,-5 9 0,-7 2 2,4 1-6,7-5 5,4-7 0,15-8 0,10-7 1,8-6 0,9-4-2,0 0 2,12-3 2,14-15 3,6-4 2,7-5-3,2-1-4,6-2-3,-3 2-7,-3 2-76,-9 8-43,-17 6-76</inkml:trace>
  <inkml:trace contextRef="#ctx0" brushRef="#br0" timeOffset="21140.4592">13345 1310 347,'0'0'56,"0"0"41,0 0-16,0 0 25,0 0-54,0 0-51,-13-4-1,13 20 0,0 6 4,0 4 10,0 1 1,0-2-7,4-5-8,9-6 4,3-6-2,1-8 6,11 0 6,5-13 4,5-16-2,4-4-13,11-4-3,5-5 1,5-4-4,14-4-5,11-1-23,9-3-16,4 1-34,3 2-118,-2 8 14</inkml:trace>
  <inkml:trace contextRef="#ctx0" brushRef="#br0" timeOffset="21598.0047">13359 1332 502,'0'0'178,"0"0"-178,0 0-5,-10 76 5,10-50 2,3-2 1,13-6 5,7-12 5,12-6 26,12-15-12,9-21-6,7-6-7,2-3-6,7-3-8,-1 4 0,0-2-29,-5 3-33,-16 1-164</inkml:trace>
  <inkml:trace contextRef="#ctx0" brushRef="#br0" timeOffset="22409.1665">12245 3551 406,'0'0'130,"0"0"-43,0 0-29,0 0-9,0 0-39,0 0-10,-12-6-1,12 16 1,0 1 14,0-2 10,9-2-12,0-1-5,4-5-3,6-1 6,6 0 7,6-12-13,1-10 3,7-4-3,6-5-1,3-8-2,7-8-2,5-15-2,5-11-23,7-16-57,-2-9-202</inkml:trace>
  <inkml:trace contextRef="#ctx0" brushRef="#br0" timeOffset="22932.4346">13674 4234 883,'0'0'16,"0"0"-16,0 0-7,0 0 6,90-42 0,-24 13-20,12-7-27,-2-12-29,0-10-166</inkml:trace>
  <inkml:trace contextRef="#ctx0" brushRef="#br0" timeOffset="25836.8836">17485 1219 630,'0'0'41,"0"0"-32,0 0 15,0 0 29,0 0-32,0 0-18,0 0-3,4-9 2,-4 9-1,0 0 0,0 0-1,0 0 6,-2 0 0,-7-1-2,-1-2-1,3 1-1,-2-5 5,3 4 7,3-2 6,-2 1-2,4 1-4,-1 1-5,2-1-5,-1 3-4,-2-2 1,1 1-2,-3-1-29,2-2-36,3-6-196</inkml:trace>
  <inkml:trace contextRef="#ctx0" brushRef="#br0" timeOffset="26134.7824">17677 738 929,'0'0'31,"0"0"-21,0 0-10,0 0-7,0 0-3,-12 98 10,12-33 6,5 3-2,2-3-1,4-7-3,3-9 0,-2-10-2,2-11 7,1-9-4,-5-6-1,3-7-1,3-5 1,1-1-17,7-7-23,4-12-59,0-8-65,-2-3-206</inkml:trace>
  <inkml:trace contextRef="#ctx0" brushRef="#br0" timeOffset="26466.0874">18019 1012 511,'0'0'156,"0"0"-46,0 0-58,0 0 0,0 0-17,0 0-22,49-47-12,-31 38 1,7 0 2,0-4-4,2-1 0,-5-3-1,-6 1-4,-6 1 4,-4-1 0,-6 5 0,0 1 1,-9 6 13,-12 4 13,-10 3-19,-15 21-5,-4 8 5,9 4 2,5 0-5,13-3 4,13-2-7,8-3 0,2-3 2,9-3-3,20-8-3,11-6-12,14-8-22,7 0-45,9-13 8,1-12-12,-5-11-64,-6-5-29,-10-11-89</inkml:trace>
  <inkml:trace contextRef="#ctx0" brushRef="#br0" timeOffset="26729.1461">18533 758 200,'0'0'307,"0"0"-113,0 0-108,-53-75-42,33 75-15,1 0-14,0 10-13,5 7-1,1 4-1,4 1 1,5 3-2,4 4 2,0 2-1,5 0 0,16 1 1,7 2 0,3 0 8,2-5-5,-1 1 5,-6-2-3,-3-6-6,-13-4 1,-8 1 4,-2-3-5,-10 1 1,-21-1 0,-13-3-1,-8 1-11,2-8-68,6-6-37,16 0-193</inkml:trace>
  <inkml:trace contextRef="#ctx0" brushRef="#br0" timeOffset="27042.7586">18764 662 775,'0'0'49,"0"0"-10,0 0-9,0 0-30,0 0-7,0 0 5,-99 76 1,72-45 1,10 2-2,9-2 2,8 1 0,0-1 0,20 1 0,9-1 1,-1 0 0,0-1 0,-3 1-1,-4-1 4,-9-2-4,-7 0 0,-5 0 0,-21-1-5,-22 0 3,-12-5-22,-11 0-48,-1-5-79,-1-6-202</inkml:trace>
  <inkml:trace contextRef="#ctx0" brushRef="#br0" timeOffset="30088.607">11205 13309 761,'0'0'1,"0"0"10,0 0-3,0 0-4,0 0-4,0 0 0,0 0 2,57 10 13,0 4-1,14-1-2,17-1 8,22-1 0,32-5 1,35-6-8,37 0 1,42-22-10,43-12 7,26-5 0,10-7-10,0 5 5,-10 5-3,-25 0 5,-22 13-8,-25 0 2,-31 6-1,-19 7 2,-18 1-3,-23-1 0,-17 7-2,-18-1 1,-18-2 1,-23 4 0,-14-6 0,-14 2 1,-12-8-1,-14-6-36,-12-4-47,-10-8-134</inkml:trace>
  <inkml:trace contextRef="#ctx0" brushRef="#br0" timeOffset="30551.5076">15842 11439 544,'0'-92'42,"0"13"-13,11 7 30,4 10-21,2 4 23,-1 12-18,-6 13 10,-6 8-13,-2 8-6,-2 9-5,0 5 16,0 3-45,0 28 1,-12 18-1,-8 29 1,-5 25 20,-3 28 7,3 20-7,1 12 8,10 5 0,13-12-7,1-6-10,19-8-10,12-11-1,4-2 0,-5-10 0,-5-10 1,-13-18-2,-9-9 0,-3-13 1,0-8-1,0-12 1,0-10-1,-3-10 0,-2-9 0,2-8-1,-1-5-43,-3-4-35,-5-6 9,-5-28-138</inkml:trace>
  <inkml:trace contextRef="#ctx0" brushRef="#br0" timeOffset="31227.8003">15920 13402 863,'0'0'28,"0"0"-22,0 0-6,0 0 10,-96 92 0,82-45 2,5 2-9,3 1 3,6-1-6,0-3 1,12-9 0,10-7 0,3-13-1,4-11 1,1-6 2,4-3-2,-5-20 3,-2-8 2,-5-4 0,-9-5 0,-12 1 0,-1-1 3,-11-1 0,-22 2-9,-12 6-9,-10 4 3,-10 7-26,-3 7-19,-5 10-29,5 5-84,1 0-483</inkml:trace>
  <inkml:trace contextRef="#ctx0" brushRef="#br0" timeOffset="33616.0432">17305 1746 784,'0'0'2,"0"0"-4,0 0 3,0 0-1,83 0 11,-53 14-3,0 9 2,7 8-2,1 10 25,1 9 0,2 11-31,-5 10-1,-1 13 9,-1 13-2,-2 17 1,-7 10-2,-8 5-3,-11 2-2,-6-8-1,0 2-2,0 2 1,-14 1 0,0 11 2,-3 9 6,-9 1-6,-3 4 3,-3-6-5,-5-3 0,-6 3 1,-2 1-1,-10 8 0,-6 4 2,-8 5 17,-5 2-10,-6-4-8,-2 5 1,-3-1-2,1 8 1,-4 1 1,4 5-2,-4 1 0,-3-6 1,-6 1 3,-12-1-3,-1 6-2,-7-1 1,-2 4 0,-8-9 1,-6-1-1,0-1 0,-2 2 0,4-1 0,-2 3 4,6-3-3,-1-8 4,5-1-4,3-3 0,-4-1 0,-3-2 1,-1-1 6,-2-7 3,-4-9-2,-2-5 1,5-2-7,4-1-3,5 1 0,6-5 0,5-1 0,-3-8 0,3-11 0,2-5 0,-6-10 0,-4-7 3,-5-8 0,-3-6-2,-4-5 0,2-2-1,3 6 0,2 1 4,8 1-1,7 3 2,13-3-3,15 1-2,9-4 2,4-4-2,6-3 0,-6-7 3,2-9-2,-5-4-1,3-6 1,-8-8 1,-1-2-1,-4-6 0,-10-4 2,2-4-2,0-3 1,2-3-1,1 1 0,6 1-1,0-2 0,12 0 7,6 0-7,8-3 1,6 2-1,8 1-5,5 0 5,12 0-7,2-3-17,9 2-2,0-5-16,9-1-19,3-3-46,0-7-143</inkml:trace>
  <inkml:trace contextRef="#ctx0" brushRef="#br0" timeOffset="34020.1425">10412 12101 837,'0'0'66,"0"0"-9,0 0-3,0 0 21,0 0-31,-84-33-33,55 40-11,-6 19-2,-9 14 2,-7 9 0,-5 8-3,1 1 6,6 9-3,7-1 0,11-3 0,7 0-2,8-5-3,7 3 4,9-3 0,0-8 1,0-7-2,9-10-2,13-3 3,8-10-3,9-4 3,13-7-1,13-9 0,16 0 2,13-3-4,14-14-10,8 3 8,9 2-58,-5-4-29,-7 3-75,-19-4-441</inkml:trace>
  <inkml:trace contextRef="#ctx0" brushRef="#br0" timeOffset="36560.5982">10942 13469 395,'0'0'46,"0"0"19,0 0-35,0 0 10,0 0-35,0 0-5,0 0 0,-1-10 6,9 6 6,1 1-3,4 1 17,2-1-17,6 1-7,4-1-2,5-1 0,6 1 3,10-4 4,4 1-7,10 0 0,5-2 1,-4 0-2,-9 4 1,-10-3-2,-12 7 2,-11 0-4,-12 0 0,-4 0-5,-3 0-12,0 0 10,0 0 7,0 0-15,-3 0-30,-4 3-155</inkml:trace>
  <inkml:trace contextRef="#ctx0" brushRef="#br0" timeOffset="40909.934">13316 3757 447,'0'0'18,"0"0"-17,0 0 5,0 0 11,0 0 26,0 0-1,-26-75 29,26 69-46,-1 0 20,1 3 3,-2 2-17,2 1-12,-1 0-12,-1 0-7,0 0 0,0 16-6,-4 12 6,3 14-1,-4 4 1,1 8 0,2 8-1,2 5 1,1 7 0,1 3 0,0-2 0,0 0 0,0 0 0,0-1 0,0 2 0,-1 3-2,-5 3-4,0 5 4,-1-1 2,1 1 0,0-5 0,-1 3 0,-1-1 0,2 3 0,0-1-2,0 0 0,0 4 2,-1 2 0,4 1 4,-3 10 2,2 3 0,1 1-2,-2 5 6,1-4-5,3 3 6,-2 0-11,3 2 9,0 2-5,0 1 4,6 11 4,1 3-10,6 2 0,-1 4 8,1-6-8,4-4 3,3-1-4,6 0 0,0-1 0,6 4 1,-3 0 0,3-2-2,1 0 0,-3-3 0,-1-5 1,5-2 0,0-4-1,1 0 0,2 3 0,-2 4 4,7-1 1,1 3-1,-1-4 4,4-1 0,1-3-2,-3-1 3,-2-3-1,-7-1-7,3 6 3,-1-2 2,2 3-2,0 1 2,4-6-3,5-2 3,7 2-6,0-9 2,3 6 0,5-6-1,-2 3 0,0 1-1,2 0 1,-4-2-1,2-4 5,-3-8-5,1-3 0,-4-2 0,-4-5 3,0-4 1,-1-5 1,-7-4-3,-1-4-2,-6-2 1,-8-4-1,-2-7 0,-7 0 1,-5-5 0,-4-10-1,-7-4 0,0-11 0,-3-4 0,0-5 0,0-8-1,0 0 1,0-4 3,0 0 2,0 0 1,0 0-3,-3 0 1,-5-1-1,0-9-3,-6 1-2,-1-5 2,-4-3-19,-8-2-33,-12-3-55,-3-6-13,-7-2-262</inkml:trace>
  <inkml:trace contextRef="#ctx0" brushRef="#br0" timeOffset="41382.0277">14589 12455 514,'0'0'116,"0"0"-101,0 0 27,0 0 31,0 0-27,0 0-17,-22-27-17,22 27 0,0 0-8,6 0-4,17 3 2,5 10 35,12 7-9,6 3-9,8-2-6,2 4-5,6-5-5,2-3 3,5-7-1,1-4 0,5-6-2,-6 0-3,-1-10 2,-9-9 6,-5-1-7,-4-1 6,-12-1 8,-8-5 5,-14-2 0,-4-7 3,-4-5-13,-5-5 4,-3-7-8,-3-3-3,-23-3-3,-11-1 1,-8 1-1,-10 3-4,3 10-27,0 9-22,10 8 11,10 8-12,15 3-59,8-2-271</inkml:trace>
  <inkml:trace contextRef="#ctx0" brushRef="#br0" timeOffset="48968.1913">9903 15001 503,'0'0'39,"0"0"84,0 0-91,0 0 24,0 0-28,0 0-5,0 0-14,-34-24 0,28 24-6,-3-2 0,-3 2 6,-3 0 0,-3 0-5,-5 2-3,-3 8 2,-7 4-1,-3 2 2,-7 4-3,2 4-1,-9 1 7,0 9-5,-6 0 9,-5 4-3,3 6-3,1-1 4,6 0 5,8 1-13,8-2 0,12 0 2,4-5 1,11 2-4,8-3 2,0 1-2,8 1 0,14-6 2,8-3-2,2-2 0,4-7 0,6-4 1,-3-4 0,2-8 3,0-4-2,-6 0-1,-3-4 1,-2-8 3,-8-4-2,-5 5 1,-2-5 0,-5 2-3,-1 1 0,2 0-1,-4-3 2,-1 2-1,-3 0-1,0 3 0,0-3 0,-3 3 5,0 3-4,0 4 0,0-3-1,0 4 0,0 0 0,0 1 0,0 2 1,0 0-2,0 0 2,0 0-2,0 0 1,0 0 0,0 0-1,0 0 1,0 0-6,0 0 5,0 0-1,0 0 0,0 0 1,0 0-3,0 0 2,0 0 0,0 0-4,0 8-11,0-1 0,0 0-18,-3 3-13,-3-4-77,3-6-302</inkml:trace>
  <inkml:trace contextRef="#ctx0" brushRef="#br0" timeOffset="49628.7486">9899 15146 589,'0'0'86,"0"0"-61,0 0 8,0 0-3,0 0-5,-84-59-10,48 59-9,-6 0 3,-9 19 7,-2 8 0,-8 6 2,1 8-5,2 7-2,6 12-3,7 2 1,4 2-3,18-3 1,8-4-4,15-4-3,0-7 2,21-6-1,15-7-1,13-3 0,12-8 1,14-5 1,2-1 10,7 5 6,-2 5-10,3 10-6,-4 10 0,-1 21 0,-1 12 8,-18 7-1,-20 6-8,-19-6-1,-19-3 1,-3-4 5,-25-9-5,-9-4 4,-15-7 3,-6-9 4,-10-4 4,0-13-6,6-8 6,8-17-8,2-8 0,7-20 1,6-26-5,-1-21-4,16-25-1,1-17-1,10-7-15,8-6 7,2 7 5,6 12 0,20 24 5,-1 19-3,8 23 0,-4 15-26,0 15-34,3 7-42,-9 0-65,-6 7-516</inkml:trace>
  <inkml:trace contextRef="#ctx0" brushRef="#br0" timeOffset="50334.8281">10665 15704 821,'0'0'4,"0"0"-8,0 0-3,0 0 6,105-52 1,-59 37 0,-1 3-15,4-1-46,-10-1-87,-5 4-146</inkml:trace>
  <inkml:trace contextRef="#ctx0" brushRef="#br0" timeOffset="50536.9701">10841 15975 754,'0'0'8,"0"0"1,0 0-8,0 0 2,0 0 16,0 0-5,127-33-12,-74 7-2,1-2-6,-2 2-18,-3 4-72,-7-2-139,-7 2-155</inkml:trace>
  <inkml:trace contextRef="#ctx0" brushRef="#br0" timeOffset="53438.3324">17695 2113 76,'0'0'8,"0"0"5,0 0-11,0 0 12,0 0-8,0 0 32,0 0-2,-49-50-16,46 46 9,-6-1-17,3 2 3,1-2-14,-1 3-1,2 0 4,-1 0-3,1-1-1,3 3 0,1-3 0,0 3-4,0 0 4,0-3 0,0 3 3,0 0-4,5-2 1,3 2 0,-5 0 1,3 0-1,-2 0-3,1 2 3,10 10 2,-2 8-2,8 4 0,3 8 0,3 8 2,-5 9-2,4 9 0,-6 10 0,-3 11 1,-1 6-1,-8 2 0,-4-1-2,-2-2-10,2-6-57,0-4-20,4-4 89,0-4 9,-2 0-4,-6 1-3,0 3-2,0 0 0,-16 6-2,-3 7 4,-6 6 1,-2 4-3,-10 6-1,-4 3-2,-6 2 3,-1 1 25,-3 1-12,2-2 21,-2 0-17,1 4 13,-6 7-10,-1 2-14,-8 5-2,-4 1-4,-1-2-5,-7 3-20,-6 1-24,-6 1-11,-5-2-51</inkml:trace>
  <inkml:trace contextRef="#ctx0" brushRef="#br0" timeOffset="53700.5191">14505 8365 243,'0'0'9,"-75"79"-9,42-40-113</inkml:trace>
  <inkml:trace contextRef="#ctx0" brushRef="#br0" timeOffset="54976.4499">10147 12126 149,'0'0'57,"0"0"-25,0 0 15,0 0 15,0 0-15,0-71-1,0 71 49,0 0-31,0 0 14,-1 0-16,-6 13-40,-2 6-10,-1 8 9,0 2-6,0 4-5,-2 1 0,2 2-8,-4 3 3,-2 1-3,1 1-2,-5 1 0,1 1-2,-2 0 4,-1-4-2,4 1 1,-6-4-1,4-6 0,5 2 0,4-7 0,8-6 0,3 1 0,0-4-1,6-5 0,11 2 1,6-4 0,-1-2 0,1-1-2,-1-2-3,2-1 5,-6 0 0,3 1 1,-2-1-1,1 1-2,-1-1-8,-3 0-20,4-3-14,-7 0-41,-3 0-142,-4-6-153</inkml:trace>
  <inkml:trace contextRef="#ctx0" brushRef="#br0" timeOffset="55448.4175">9879 12696 611,'0'0'54,"0"0"-31,0 0 23,0 0 18,0 0-51,0 0-8,0 0-5,-34-8 0,34 8-4,15 0 4,7 5-2,5-2 4,6-3-3,3 0 1,6 0-2,-3-13 2,-4-2 0,-5 6 1,-15 1-1,-5 3 1,-6 4 1,-2 1-2,-2 0 3,0 0 0,0 0 3,-8 0-6,-3 1-1,-1 12 1,-5 1 0,7 5 1,-2-6-2,-1 4 1,0-1-3,2-2 0,2-1-5,0-3-14,2-8-21,3-2-64,-2 0-102,2-12-178</inkml:trace>
  <inkml:trace contextRef="#ctx0" brushRef="#br0" timeOffset="56048.5365">10072 12051 345,'0'0'27,"0"0"22,0 0 32,0 0-15,0 0 33,0 0-30,-5-43-40,-2 43 10,-1 3-22,-5 17-5,-6 10-7,5 6 7,-2 8-2,-1 2-4,4 4-2,1 2-2,3 3-2,-1-2 0,2 0 0,2-3 0,-3-7-1,-1 1 0,1-6 1,-1-7 0,4-8-1,1-9 0,-1-2-4,0-5-2,0-7 7,0 3-3,-5-3 3,4 0 0,-5 0-1,2 0 0,-1 0 1,2 0-1,2 0 1,4 6 0,-1-1-4,4 4-2,0-1 5,0 1 0,0-1 1,4-3-2,7 2 1,8-2-3,3 0 4,5 0-2,5-1 2,9 2 2,8-2-2,11-1-2,1-3 2,-2 3 0,-3 1-11,-8 3-4,-6 2 9,-1-2-23,-4-3-35,-2-4 33,-6 0-57,-6 0-51,-7-8-27</inkml:trace>
  <inkml:trace contextRef="#ctx0" brushRef="#br0" timeOffset="56207.143">10312 12777 229,'0'0'1,"0"0"-1,85-19-91</inkml:trace>
  <inkml:trace contextRef="#ctx0" brushRef="#br0" timeOffset="57805.9365">13875 9981 261,'0'0'40,"-4"115"-40,4-46-28,4 1-10,12-4-159</inkml:trace>
  <inkml:trace contextRef="#ctx0" brushRef="#br0" timeOffset="58943.6502">14020 10455 6,'0'0'20,"0"0"-16,0 0-3,0 0 5,0 0 23,0 0-6,14 0-21,-11 1 4,1 2 3,2 4 15,-3 3-15,7 3 34,-3 1-19,1 8 3,7 4-5,0 8-6,-2 5 17,7 8-17,-4 6 7,3 2-16,4 9-5,2-5-2,2 3-1,0-5 0,-2-5-5,-2-2-8,-1 0-4,2-4 2,-5-3 3,4-4-4,-1-3 1,2-5 16,-3 1 4,-2 2-4,3-1-5,-5-3-5,1 3-26,-2-3 14,0-1-18,4-6 25,-4 0-17,4-3 17,-5 1-7,2-7 1,-1 1-10</inkml:trace>
  <inkml:trace contextRef="#ctx0" brushRef="#br0" timeOffset="59075.7415">14748 11777 13,'0'0'13,"0"0"-13,0 0-4,0 0 1</inkml:trace>
  <inkml:trace contextRef="#ctx0" brushRef="#br0" timeOffset="60264.6126">14700 11725 76,'0'0'236,"0"0"-224,0 0 22,0 0 3,0 0-13,0 0-11,-13-20-10,13 20-3,0 0-6,0 5 6,13 12 16,2 7 46,3 2-21,4 4-10,-3 9 0,4 1-19,-1 0-3,-3 3-9,4-4 3,-2-6-1,1-2-2,4-6 0,2-2-2,5-9 4,4-1-4,-1-6 0,-2-4-51,-6-3-37,-6 0-18,-10 0-70</inkml:trace>
  <inkml:trace contextRef="#ctx0" brushRef="#br0" timeOffset="60684.7299">14998 12064 346,'0'0'24,"0"0"8,0 0-19,0 0 44,0 0-4,0 0-31,-29-25-17,27 25-4,2 0 8,0 0 8,0 0 8,0 0 9,0 0-22,0 0-7,0 0-5,0 0-5,0 0 1,0 0 3,0 0 0,2 0 0,5 0 1,-4 0-5,0 0 4,1 0-18,1 5-6,2-1-5,-1-1-33,2 0-15,-5-2-31,0-1-59</inkml:trace>
  <inkml:trace contextRef="#ctx0" brushRef="#br0" timeOffset="61246.882">15035 11743 426,'0'0'109,"0"0"-8,0 0-34,0 0-24,0 0-13,0 0-27,-14-28-3,14 28-2,0 0 1,0 0-2,3 6 3,11 7 5,0 0 5,5 8 8,2 1-10,-1 2-4,2 1-1,2 2-2,-5 3 3,7-1-3,-6 2-2,6-1 2,-7-1-1,3 0 0,1-1 0,-2-3 0,-5 1 0,0-2 0,0 0 0,-8-2 0,-3-2 1,-5 0-1,0-1 0,0-2 2,-16 3 1,-8 1 8,-3-2 4,-4 3-2,-10-1-6,-5 2-2,-9-1 2,-4-1-5,-2-4 5,5 0-2,4-5 2,7 4 5,9-5-7,3-1-4,8-1-1,2 1 0,6 0-15,7-3-43,8 0-30,2-7-209</inkml:trace>
  <inkml:trace contextRef="#ctx0" brushRef="#br0" timeOffset="65715.6103">10412 11843 500,'0'0'68,"0"0"63,0-89-55,0 65-29,-9 2-19,-8 4 20,-2 9-16,-7 4-4,-3 5-8,-10 9-7,-4 24-12,-2 3 0,6 7 7,11-1-7,10-5 0,8-5-2,10-4 0,0-5-3,4-6 2,20-9 2,7-8-1,5-5 1,3-24 0,1-12-1,-5-15-2,-3-10 2,-5-6 1,-9-8-2,-12-5 4,-6 4-2,0 0 1,-18 4 0,-12 9 1,-5 7-1,3 13 2,-1 17 2,11 12 37,2 8-6,13 11-10,7 3-26,0 31-23,0 12 23,10 16 0,15 2 0,8-2 0,7 4-14,2-3-47,2 4 7,-4-9-62,-8-14-100,-6-21-332</inkml:trace>
  <inkml:trace contextRef="#ctx0" brushRef="#br0" timeOffset="66046.319">10624 11555 674,'0'0'41,"0"0"31,0 0-42,0 0-18,0 0-5,0 0-1,45-69-2,-32 52-4,0-2 0,-4-4 2,-2-4 0,1 2 4,-8-3-2,0 8-3,0 1 3,-12 8 22,3 6 13,-4 2-6,4 3-11,-2 15-17,-2 16-4,1 9-1,3 2 1,6-3 0,3-2-1,6-1 0,12-10-1,9-9-8,4-10-24,9-7-26,5-17-21,1-15-47,-4-9-127,-3-5-110</inkml:trace>
  <inkml:trace contextRef="#ctx0" brushRef="#br0" timeOffset="66376.2862">11013 11190 552,'0'0'187,"0"0"-106,0 0 21,0 0-60,0 0-37,0 0-5,-64 25 1,53-5-1,3 0 0,0 0 2,-1 2-2,3-1 1,-3 2 0,7 0-1,2-7 1,0 4-1,11-6 3,10 2-3,6-3 0,5-3 4,2 1-4,-2-2 0,-13 4 0,1 1 0,-11 0 1,-9 5-1,0 6-1,-3 6 0,-23 2 2,0 4 1,-7-6-2,3-6-21,12-10-21,2-8-39,6-7-10,10-12-104,0-28-217</inkml:trace>
  <inkml:trace contextRef="#ctx0" brushRef="#br0" timeOffset="66820.0234">11001 11067 715,'0'0'40,"0"0"34,0 0 12,0 0-48,0 0-38,0 0 4,31-3 11,-20 46 27,2 6-17,-3 1-5,1-4-6,4-4-7,-4-8-6,4-4 1,1-8 4,-6-8-5,2-3-2,-6-9-1,-2-2-3,6-2 5,3-18-1,6-7 1,4-1-21,-1 9 15,2 9 4,-2 10-2,4 0-7,-1 7 5,2 9 3,1 1 2,-1-3 0,-8 2-40,-5-9-13,-5-2-5,-2-5 6,-1 0 20,1-19 30,3-1 3,-3-3 2,-1 6 18,-3 5 14,0 9 1,-3 1-18,2 2-17,5 0-2,0 0 2,-3 2-6,-4 7-58,0-6-80,0-3-323</inkml:trace>
  <inkml:trace contextRef="#ctx0" brushRef="#br0" timeOffset="66947.1096">11465 11005 655,'0'0'5,"0"0"1,0 0-5,0 0-1,0 0-70,0 0-176</inkml:trace>
  <inkml:trace contextRef="#ctx0" brushRef="#br0" timeOffset="67434.3223">11708 11151 798,'0'0'8,"0"0"5,0 0-7,0 0-6,58-81 0,-40 61-4,-6-2 4,-6-5-10,-5 1 7,-1-5 1,0 6 2,-13 3 0,-7 7 4,4 8 22,3 7 6,-2 0-2,5 17-8,2 16-18,-1 6 15,9 2-8,0-6-5,9-5-6,14-7 0,7-2 1,5-6-1,1-10-8,-2-5-32,6-8-3,-4-15-9,-6-13 20,-5-1-1,-8-7 16,-7-3 13,-10-7 3,0 2 1,0 2 2,-4 14 34,-9 9 33,4 14 14,5 13-15,0 0-40,1 23-28,3 14 0,0 9 0,8-4 0,14-3 0,1-2-9,6-4-33,0 0-32,0-5-21,-2-9-136</inkml:trace>
  <inkml:trace contextRef="#ctx0" brushRef="#br0" timeOffset="68116.1163">12315 10843 561,'0'0'158,"0"0"-39,0 0-35,0 0-49,-91 18-22,79 15 7,6 1-5,6-4-11,0-10-4,0-6-1,12-8-3,5-6-27,8-17 3,2-16 4,-1-10 0,-6-7 11,-5-3 13,-9-2 0,-1 2 0,-3 7 0,-2 9 5,0 16 11,0 11 45,0 10-22,0 5-39,0 20-1,0 8 1,0 5 0,1-1 0,10-6-9,4-1-24,0-4-26,1-2-15,4-4 23,0-14-55,6-6-91,-5-4 130,0-21 67,-5-8 6,-7 4 66,-5 2-7,-4 8 51,0 5-27,0 8-25,-4 6 7,-8 0-15,-1 5-40,-7 19-15,1 6 7,3 2 2,2 1-6,8-5-4,6-6 0,0-2 0,10-10-2,16-7-26,10-3-30,6-20 13,4-12 23,-5-8 10,-2 0 6,-13-6 3,-9-4 2,-9 4 1,-8 0 0,-3 6 9,-12 10 50,-4 10 16,-4 17-20,7 3 9,-7 6-64,6 21-2,5 9 2,9 3 4,3-1-2,15 1-2,22 2 0,8 1 0,13 3-16,9 10-35,10-1-49,10 0-77</inkml:trace>
  <inkml:trace contextRef="#ctx0" brushRef="#br0" timeOffset="68611.7914">14290 12173 468,'0'0'93,"0"0"50,0 0-72,0 0-27,0 0 8,-91-66-12,64 66-27,-1 0-4,-8 5-2,-2 9-1,5 7-1,7-1-3,5 2-2,15-1 0,6 2-2,4 1 2,23-2 0,11 1-1,5-3 0,2-3-2,-5-1 0,-8 0-1,-10-4-5,-12 0 4,-10-2-5,0 2 6,-19 2 2,-14-1-1,-6 3 2,-3-4-21,2-7-30,3-5 1,10 0-42,7-19-88,13-17-265</inkml:trace>
  <inkml:trace contextRef="#ctx0" brushRef="#br0" timeOffset="69062.1087">14304 11727 903,'0'0'29,"0"0"10,0 0-38,0 0 6,0 0 76,29 80-27,-23-34-28,1 1-16,3-5-6,3-5-2,-4-8-4,-3-6 1,-4-10-1,0-6-1,-2-4-3,3-3-25,-2 0 29,2-15 5,5-16-5,3 2-15,5 2 8,2 11 7,6 13-4,-1 3-8,4 3 8,2 11 4,-1 2-3,-4-1-35,-3-5-49,-3-3-18,-3-7-22,-4 0-83,-2-14 84,4-8 126,-3 2 17,-4 0 187,1 7-49,-1 4-76,1 5-19,0 4-34,-2 0-20,2 0-6,0 0 0,-1 0-3,-6 0-8,0 0-84,0 0-45,-10-13-457</inkml:trace>
  <inkml:trace contextRef="#ctx0" brushRef="#br0" timeOffset="69676.0828">14795 11688 783,'0'0'57,"0"0"-7,0 0-33,0 0-5,0 0-9,87-70-1,-75 50 3,-3-3-4,-5-4 0,-4-1-1,0 1-1,0 7 1,-12 7 2,2 6-1,-3 7 8,-1 0 3,-2 14 3,4 12-12,-1 7 11,6 1-9,7-2-4,0-2-1,10-8 2,13-7-2,10-3 0,-2-10 0,6-2-5,-2-9-14,4-20-21,-5-8 16,-4-11-3,-6-2 12,-11-6 15,-12-5 0,-1-4 5,0-1-2,-11 4 21,-6 8-3,-1 15 11,5 12 20,1 17 4,7 10 25,2 4-51,1 22-30,2 16-6,0 5 6,22 0-2,3-4-4,8-5-4,-4-1-75,-3-1 5,0 1-17,-7-7-41,0-10-357</inkml:trace>
  <inkml:trace contextRef="#ctx0" brushRef="#br0" timeOffset="70216.1422">15428 11193 816,'0'0'44,"0"0"17,-85 16-12,59 14-5,6 8-18,11 3-9,9-4-17,0-7-1,2-8-5,13-4 4,0-13-13,5-5-21,-4-5 11,7-26 17,-1-5 2,-3-11-1,1-4 4,-7-7 3,-5-1-1,-6-1 1,-2 4 0,0 7 1,0 15 9,-6 18 37,3 13 22,2 3-26,1 14-43,0 15-13,0 9 13,0 3-1,10-5 1,6-5-12,3 1-41,-2-2-5,-1-4-2,-3-6-9,2-10 18,3-10-8,0-13 51,3-14 8,-6-12 7,-1 3-6,-6-5 8,-3 5 19,-5 11 7,0 8 25,0 11 8,0 6-18,0 0-32,-5 16-15,-6 9-3,-2 6 12,9-2-12,4 0 4,0-8-4,3 1-23,16-5-47,5-3-49,1-14-135</inkml:trace>
  <inkml:trace contextRef="#ctx0" brushRef="#br0" timeOffset="70539.7865">15878 11083 566,'0'0'197,"0"0"-90,0 0-57,0 0-17,0 0-25,0 0 3,-13 34 2,13-25-12,0-6-1,0 0-3,0-3-28,10-13 0,7-13 17,-4-7-1,3-6 15,-3-7-1,-6-4 2,-1-6 0,-3-1 6,0 5 20,-3 16-1,0 13 51,0 16 23,0 7-45,0 7-55,0 22-25,7 14 25,3 3 6,3-2-6,-1 1 0,4-5 0,-6 1-53,1 0-53,-8-1 16,-3 4-31,-3-7-208</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4:53.846"/>
    </inkml:context>
    <inkml:brush xml:id="br0">
      <inkml:brushProperty name="width" value="0.05292" units="cm"/>
      <inkml:brushProperty name="height" value="0.05292" units="cm"/>
      <inkml:brushProperty name="color" value="#FF0000"/>
    </inkml:brush>
  </inkml:definitions>
  <inkml:trace contextRef="#ctx0" brushRef="#br0">3464 15487 637,'0'0'9,"-125"13"22,56 13-20,-1 10 40,3 10-28,7 11-16,2 9-3,4 10 6,11 13 3,6 17 3,17 10-8,14 6 15,6-1-9,6-9 4,24-7-9,9-13 9,16-14-10,6-8-8,14-14 2,7-13 6,8-12 2,8-13-1,2-18 1,10-3 1,4-31-5,0-17 1,-3-14-1,-10-12-1,-20-10 2,-17-6 6,-21-5-3,-25-4-6,-18-4-1,-6-4 0,-36 7-1,-25 8-2,-29 12 0,-25 24-14,-23 17-31,-18 15-15,-1 20-34,5 7-68,3 0-66,24 12-36</inkml:trace>
  <inkml:trace contextRef="#ctx0" brushRef="#br0" timeOffset="975.6294">5697 14886 675,'0'0'62,"0"0"-13,-112-33-8,75 33 12,1 0-20,-4 5-11,5 23-14,-2 7-2,3 11-4,4 7-1,5 5 1,11-3-2,8 2 2,6-9-2,0 2 0,9-6 2,15-10-2,10-3 1,8-15 0,7-4-1,8-10-17,4-2-56,-9-12-94,-4-12-536</inkml:trace>
  <inkml:trace contextRef="#ctx0" brushRef="#br0" timeOffset="1492.457">4408 15209 814,'0'0'2,"0"0"18,0 0-9,0 0-11,0 0 0,0 0-1,88-13 2,-40 9-1,10-1 0,6-6 0,5 1 0,4-2-51,-3-2-224</inkml:trace>
  <inkml:trace contextRef="#ctx0" brushRef="#br0" timeOffset="2034.017">5590 15588 745,'0'0'41,"0"0"-41,0 0 0,0 0 12,0 90 3,0-53-8,0-4 0,4-1-7,2 1 0,0-3 0,0-7 0,-3-8-7,-3-8-87,0-7-533</inkml:trace>
  <inkml:trace contextRef="#ctx0" brushRef="#br0" timeOffset="2386.6849">5209 14166 670,'0'0'15,"0"104"0,0-34 49,0-5-32,18-1-25,-4-4-6,3-7-1,-7-5 0,0-4-1,-3-7-81,-7-15-247</inkml:trace>
  <inkml:trace contextRef="#ctx0" brushRef="#br0" timeOffset="3150.0574">4872 13399 750,'0'0'27,"0"0"-13,0 0-13,-24 76 15,21-23 4,3 6-8,0 8-6,0 2-2,0-3-1,0-1-3,11-11 0,2-9-14,-4-14-27,3-11-40,-5-15-18,-2-5 0,-2-15 99,-3-12 6,0-10 9,0-5 26,-8-5 23,8 2 5,0-3-42,0 4 10,20 3-5,6 7 2,6 8-9,1 3 5,4 7-8,-3 6-10,-4 10 0,0 0-3,-5 7-9,-2 16 0,-1 13 2,-1 11 0,-3 9-1,2 9-1,3 5 0,4 6 0,-6 4-89,6-1-147</inkml:trace>
  <inkml:trace contextRef="#ctx0" brushRef="#br0" timeOffset="3832.0807">5446 16131 857,'0'0'27,"0"0"-11,0 0-16,0 0-1,0 0 1,3 89 3,11-55 0,2-2 0,-1-3-6,0 1 0,-3-3-38,-5-4-22,-1-4-55,-6-5-147,6-14 51,-4 0 214,7-7 31,-2-12 46,2-5 18,-4 1 14,5-3 6,2 2-83,0-2 14,1-3-5,-1 5-12,2 0 0,-1 9 28,-4 5-9,-4 5-15,4 5-19,1 0-12,-1 12-1,1 6 0,-4 6 1,-3-1-1,-3 4 1,0-6-2,0-1-2,-9-5-56,-4-10-110</inkml:trace>
  <inkml:trace contextRef="#ctx0" brushRef="#br0" timeOffset="4419.0017">3771 15143 825,'0'0'13,"0"0"18,0 0-31,0 0 0,-10 90 3,13-28 30,7 4-25,1-3-6,2-7-1,-1-3 0,0-10-1,1-4-12,1-12-49,2-11-20,-4-12-45,3-4 21,-3-20 102,-1-10 3,0-6 0,-6-4 2,1-6 7,0-7 4,4 3 51,2 0-3,3 8 5,0 9 8,1 9-31,-2 15 5,2 9-27,-1 0-21,6 22-4,0 12 3,0 6 1,4 6 1,5 0-1,6 1-2,13-4-22,9-14-92,9-9-457</inkml:trace>
  <inkml:trace contextRef="#ctx0" brushRef="#br0" timeOffset="4793.1942">5903 15327 797,'0'0'58,"0"0"-13,0 0-26,0 0-9,0 0-9,95-42-1,-46 32 0,-2-3 0,3-1-31,-7-2-95,-5-4-429</inkml:trace>
  <inkml:trace contextRef="#ctx0" brushRef="#br0" timeOffset="5324.414">6340 15134 828,'0'0'11,"0"0"33,-15 98-5,17-62-16,18-2-15,1-4-4,3-8-1,-2-2 0,-11-11-3,-2-9-36,-2 0-19,-4-17 44,3-15 11,-3-14 2,-3-4 7,-3-12 3,-13-7-3,-1-4 4,1 0 1,10 4 2,3 18 14,3 15-5,0 18-3,9 7-11,10 8-7,7 3-4,4 0 1,-4 0-3,-6 14 0,-7 8-27,-13 10-10,0 10-3,-30 5 10,-1 0 1,-5-7 0,6-6-6,7-9 14,6-6 19,14-5 3,3 1 0,9-2 0,21-4 1,4 2 7,8-2 15,-3 4 0,-5 1 23,-7 2-26,-14-2 2,-10 6-12,-3 2 8,-16 8 2,-18 4 2,-7 0-18,-2 3 1,2-4-4,9-3-24,8-13-87,12-10-173</inkml:trace>
  <inkml:trace contextRef="#ctx0" brushRef="#br0" timeOffset="5563.4125">6785 15083 884,'0'0'34,"0"0"-12,117 7 2,-78 15 4,-8 6 18,-7 4-41,-15 0-3,-9 0-1,0-3 0,-12-6-1,-9-3 0,6-10 8,-1-9-8,10-1-4,3-17 3,3-20-18,5-9-30,18-11-12,1-5-44,3-7-255</inkml:trace>
  <inkml:trace contextRef="#ctx0" brushRef="#br0" timeOffset="6098.569">6641 14505 646,'0'0'35,"-95"-5"17,41 19-12,-4 23-4,-5 13-14,2 23 4,3 19 1,4 17-5,8 14 4,10 12-15,12-3-5,18-9 1,6-11-6,27-19 2,18-17-3,13-18 2,18-15-2,6-16 2,15-17 2,3-10-2,10-17-1,4-19 2,-2-17 3,-8-16-4,-8-7-1,-13-16 1,-10-14 3,-18-7-3,-16-9-1,-21-3 0,-18 13-2,-42 13 0,-43 25-25,-37 25-12,-35 25-20,-25 18 9,-6 6 12,6 30 17,24 17 17,15 18-18,28 11-116,21 8-330</inkml:trace>
  <inkml:trace contextRef="#ctx0" brushRef="#br0" timeOffset="6549.3605">6522 14947 323,'0'0'27,"0"0"-27,0 0-81</inkml:trace>
  <inkml:trace contextRef="#ctx0" brushRef="#br0" timeOffset="7111.0984">5570 14396 576,'0'0'74,"0"0"12,0 0-44,0 0-22,0 0-10,94-5 1,-45 27 7,2 7-5,1 12-4,-3 2-2,-1 1-5,3 4-2,-2-12 0,-1-2 2,1-9-2,-5-8-1,-8-10-31,-4-7 4,-11 0-39,-12 0-98,-9-14-195</inkml:trace>
  <inkml:trace contextRef="#ctx0" brushRef="#br0" timeOffset="7664.4289">5885 14243 592,'0'0'116,"0"0"-61,0 0-4,0 0-29,-82-22-11,46 22-8,-5 3 0,-5 7 0,-3 1-2,-3-1 5,1 3-6,2-1 3,7 2 3,8 2-4,7 1 1,9 6-6,9-2 6,9 4-7,0 4 3,20 3 1,16 6-1,13-1 2,3 1-2,6 3 1,-3-5 0,-4-4-63,-5-7-209</inkml:trace>
  <inkml:trace contextRef="#ctx0" brushRef="#br0" timeOffset="9480.3992">2739 16709 741,'0'0'1,"-88"-7"-2,36 7 1,-2 0 0,-4 14 4,-3 3-4,-3 3 0,-9 6-1,-2-4 1,-3 4 3,-5-1 4,1 1 4,-2 3 10,-1 1-3,0 6-6,2 5-1,5 7-2,7 15-8,5 7 6,11 5-6,19 4 1,13 4-2,22 5 4,2 7 5,35 3 3,21-3-2,13-6-4,21-9-6,20-8 0,15-12 0,19-13 2,9-18 0,8-10-2,4-17 2,-9-2-2,-5-24 0,-13-13-1,-10-19-1,-5-13 0,-3-18 2,1-6 3,-1-6 11,-11 3 6,-13 7 5,-18 5-16,-21 11-3,-22 4 1,-19-5 0,-17-2-6,0 2-1,-33 1 0,-18 7 0,-19 7-8,-18 8-17,-9 5-7,-15 14-3,-13 11 6,-8 11 1,-3 10-13,2 3-8,7 20-34,14 8-101,22 1-70</inkml:trace>
  <inkml:trace contextRef="#ctx0" brushRef="#br0" timeOffset="10238.454">2365 15137 855,'0'0'0,"-94"-20"2,34 20 3,-7 0-2,-15 20 12,-12 9-6,-16 12-9,-13 3 7,-6 3-6,-1-1-1,7-2 0,7-7 0,19-8-4,15-6 2,18-8-9,19-5-21,12-10-32,20 0-100,10-15-309</inkml:trace>
  <inkml:trace contextRef="#ctx0" brushRef="#br0" timeOffset="10492.7633">1061 14994 340,'0'0'201,"0"0"-69,0 0-104,-97 23 8,72 23-16,-8 14 1,0 13-10,2 6 8,1 0-2,12-3-6,12-6 0,6-11-10,9-9 5,22-1-1,17-12-2,12-7-3,11-7 6,23-8-6,24-8-7,13-7-70,14-7-292</inkml:trace>
  <inkml:trace contextRef="#ctx0" brushRef="#br0" timeOffset="12246.0419">8762 15773 424,'0'0'15,"0"0"65,0 0-18,-58-86-1,35 67-9,-2 3-22,-12 6-9,-8 0-11,-4 10 0,-5 0 21,-8 13-7,6 16 1,4 21 1,3 16-3,9 21 3,10 19-10,16 12-6,14 1-4,11-4-1,30-12-5,15-10 0,1-9 3,8-14-2,0-11-1,4-12 0,-7-14-1,3-13-8,-1-15 5,8-5-1,-4-12 5,4-20 0,-7-10 1,-3-5-1,-1-10 7,-6-7-5,-2-7-1,-5-11-1,-9-2 0,-13-5 7,-16-9-7,-10 5 0,-33 3-10,-25 8-19,-23 16-12,-11 19 5,-13 22 14,-6 22 1,-4 3-51,-1 28-141</inkml:trace>
  <inkml:trace contextRef="#ctx0" brushRef="#br0" timeOffset="16318.4534">6201 16835 407,'0'0'51,"0"0"35,0 0-20,0 0 1,0 0-54,0 0-4,0 0 7,-11-13 21,11 9 0,0-3-21,0 1-11,0-1 2,0 0 4,0 4-9,5 3-1,1 0-1,3 0-1,3 0 1,1 17-2,1 8 1,-1 6 1,-10 5 0,0 0 1,-3-1 2,0-4-3,0-7 2,0-2-1,3-5-1,0-7-1,7-3 1,4-7 0,8 0 2,5-10-2,6-20-8,-2-3-51,-1-7-133,-12-2-140</inkml:trace>
  <inkml:trace contextRef="#ctx0" brushRef="#br0" timeOffset="16738.7971">6174 16682 188,'0'0'368,"0"0"-300,-91 13-14,58 7-10,-1 6-3,1 14-3,7 9-15,6 9-11,5 7-2,6 1 0,9 4-6,9-2 13,25-4-5,14-9-9,15-15-1,11-13 1,17-13-1,11-11 5,5-3-6,-2-20 2,-7-18-2,-13-10-1,-12-8 0,-22-10-4,-15 3 0,-20-4 4,-16 4 0,0 1 0,-30 0-3,-11 5-5,-9 8-3,-8 10-5,-6 12-11,-5 11-1,5 9-33,-2 7-7,11 0-57,2 6-60,11 6-149</inkml:trace>
  <inkml:trace contextRef="#ctx0" brushRef="#br0" timeOffset="21283.6764">13849 14039 745,'0'0'69,"-113"0"-49,54 0 21,-6 23-8,6 13 2,1 8-9,6 9-13,7 7-3,12 1-4,12 3 0,13-5-3,8-3 2,13-8-5,18-7 0,15-5 3,11-9-1,13-12 0,2-10-2,2-5 0,4-8-37,-7-11-42,-5-10-60,-16-7-355</inkml:trace>
  <inkml:trace contextRef="#ctx0" brushRef="#br0" timeOffset="21891.0036">12464 14171 869,'0'0'1,"0"0"42,0 0-43,0 0 0,-15 81 0,15-23 16,0 3-13,0-2 1,0-4-2,0-4 0,4-3-1,4-7-2,-4-7-8,3-6-41,-4-8-35,-3-10-148</inkml:trace>
  <inkml:trace contextRef="#ctx0" brushRef="#br0" timeOffset="22609.8824">12602 14489 822,'0'0'3,"0"0"15,0 0 16,0 0 14,0 0-41,0 0-7,-17-23-6,39 16 5,11-5 1,10-2 0,2-6 0,-3 0-5,-9-2-16,-8 1 8,-4-2 1,-10-4 12,-6 2 3,-3 2-3,-2 5 2,0 8 11,0 1 19,-3 9 1,-3 6-20,-1 21-11,-7 12-2,5 7 3,6 4 3,3-6-5,0-2-1,13-2-1,9-4 1,2-6-46,3-10-67,2-7-332</inkml:trace>
  <inkml:trace contextRef="#ctx0" brushRef="#br0" timeOffset="22777.2485">13140 14455 859,'0'0'3,"0"0"-3,0 0-9,88-19 9,-34 8 0,2-4-28,-8-6-175</inkml:trace>
  <inkml:trace contextRef="#ctx0" brushRef="#br0" timeOffset="23075.9057">13384 13300 865,'0'0'1,"0"0"10,0 0-11,0 0 0,26 72 14,-26-14 11,0 3-10,0 6-13,0-5 2,-3-2-1,3-2-3,0-7 0,3-8-19,10-17-63,-1-16-102</inkml:trace>
  <inkml:trace contextRef="#ctx0" brushRef="#br0" timeOffset="23376.5983">13271 12790 752,'0'0'35,"-3"-97"-21,3 70 44,3 17-14,12 10-18,9 0-26,-1 29 0,-1 12-2,-5 10 1,-8 13 2,-6 8 3,-3 4-2,0 0 0,-7-7-2,-5-5 0,2-8 0,7-13-56,3-11-29,0-12-109,13-16-275</inkml:trace>
  <inkml:trace contextRef="#ctx0" brushRef="#br0" timeOffset="23600.4973">13443 13095 755,'0'0'9,"0"0"53,28-72-22,-1 52-16,5 3-14,7 0-5,3 4-5,-2 4 1,-2 1 2,-8 6-2,-5 2-1,-5 0 0,-10 13-4,-4 13-1,-6 14 3,0 12 0,0 8-1,-3 10-26,0 3-25,0-1-73</inkml:trace>
  <inkml:trace contextRef="#ctx0" brushRef="#br0" timeOffset="23954.3019">13768 14740 866,'0'0'27,"0"0"-26,0 0 3,0 0-4,-21 82 2,21-42-2,0 0 0,0 3-8,0-6-82,0-5-277</inkml:trace>
  <inkml:trace contextRef="#ctx0" brushRef="#br0" timeOffset="24343.9027">13628 15183 866,'0'0'105,"0"0"-105,0 0-2,-20 82 2,20-42 1,4-4 2,12 6-3,-3-1 6,-6-4-6,-2-4-32,-5-1-43,0-8-13,0-12-31,0-5-60,0-7 136,0-7 43,7-13 42,7-10-22,1-2 3,4-4-4,5 3 33,1 0 16,-2 6 10,1 8-10,-2 2-7,-7 10-10,0 7-12,-3 0-31,2 0-7,-2 14-1,2 1 4,-5 2-4,-6 0 0,-2-1-16,2-9-124</inkml:trace>
  <inkml:trace contextRef="#ctx0" brushRef="#br0" timeOffset="24636.9406">14286 14433 39,'0'0'734,"0"0"-689,0 0-27,0 0 8,0 0 17,121 0-23,-52-3-15,6-5-5,1-4 0,4-5-30,-6-2-74,-6-8-187</inkml:trace>
  <inkml:trace contextRef="#ctx0" brushRef="#br0" timeOffset="24876.908">15297 13994 836,'0'0'26,"0"0"10,-104 82 36,75-32-38,3 8-12,10-1 0,9-8-20,7-2 2,8-5-3,21-8-1,8-8 0,3-8-30,6-9-47,-1-9-44,0-3-56,-6-21-137,-6-7-11</inkml:trace>
  <inkml:trace contextRef="#ctx0" brushRef="#br0" timeOffset="25219.8895">15496 14265 144,'0'0'184,"14"-109"-11,-14 68 32,0 16-99,0 14 25,-2 11-41,-5 0-57,1 21-20,-3 13-12,2 7 19,1-1-8,6 0-11,0-5-1,0-1 0,0-1-1,0-4-52,0 1-10,0-7-6,0-7-14,0-12 26,6-4 6,4-4 46,0-21 5,5-9 7,-1-5 7,-1-4 7,5 4 3,0 2 10,-5 13 26,-2 5-16,4 12-5,-6 7 0,1 0-37,2 16-2,-1 9 10,-5 4-3,1 3 1,-7-1-6,0 2 2,0-4-4,0-2-7,0-1-75,-3-12-89</inkml:trace>
  <inkml:trace contextRef="#ctx0" brushRef="#br0" timeOffset="25528.5939">15879 14380 827,'0'0'76,"0"0"-39,0 0-19,0 0-4,80-6-13,-64 6 0,-5 0 0,-4 6-2,-4 7-1,-3 7 2,0 4 0,-1 5 6,-8-3-2,-4 4 6,6-7-6,3 2-4,4-4 2,0-4 3,7-7-5,10-3 1,8-7-2,7 0-22,8-10-85,0-18-146</inkml:trace>
  <inkml:trace contextRef="#ctx0" brushRef="#br0" timeOffset="25725.0078">16220 14307 838,'0'0'33,"0"0"-30,0 0 0,0 0 1,123 9-3,-64-9-2,3-2-35,-4-12-91,-7-6-340</inkml:trace>
  <inkml:trace contextRef="#ctx0" brushRef="#br0" timeOffset="26278.1386">16811 14036 16,'0'0'818,"0"0"-745,0 0-67,0 0 52,-59 101-12,53-56-13,5 2-24,1-6 0,0-1-1,0-6-5,0-4-2,4-8-2,2-2-38,1-9-24,0-5-8,3-6 19,-2-11 45,0-18-3,-2-7 10,-4-11 0,-2-5 1,0-8 8,0-4 5,0 6 8,0 5 8,0 10 18,3 13-3,8 7 15,3 10-32,7-1-15,2 8-13,0 3-1,-2 3-3,-7 0-5,-6 6-32,-5 11 7,-3 10 7,0-1 8,-20 7 7,-6-3 3,0-1-11,-1-2 5,6-1 6,3-6 7,10-3-1,8 0-7,0-1-25,23-3 16,9 1 12,7 1 6,2 2 2,-1 4 1,-7 1 11,-14 1 4,-7 0-2,-12-3 4,0-1 11,-16 1-21,-13-1-3,-2 0-3,1 0-3,7-2-54,7-8-69,15-6-344</inkml:trace>
  <inkml:trace contextRef="#ctx0" brushRef="#br0" timeOffset="26504.3788">17164 14354 374,'0'0'465,"0"0"-382,0 0-49,89 10 18,-75 9 9,-5-2-39,-7 5 0,-2-5-2,-2 3-6,-19-4-6,-1-5 0,-2-2 0,6-4-6,8-3 6,3-2-6,7-2 1,7-19-3,18-8-47,13-8-34,6-2-9,5-5-38,-6-2-193</inkml:trace>
  <inkml:trace contextRef="#ctx0" brushRef="#br0" timeOffset="27020.0537">16581 13554 875,'0'0'17,"0"0"32,0 0-9,0 0-4,-40-75-22,17 68-10,-10-1-4,-11 3 0,-13-2 0,-10-3 0,-18 1-3,-17-5 1,-19 0 1,-26-2 0,-11 2 1,-11-3-13,2 2 8,12 1 4,13 4 1,12 5-3,12 3 3,8 2 0,5 0 0,4 0 0,10 10-1,8 1 1,8 2 0,13-1 0,7 2 0,4 0-3,2 0-2,4-1 5,2-4-16,10-3-4,10-1-17,14-5-22,9 0-2,6 0-61,21-20-264</inkml:trace>
  <inkml:trace contextRef="#ctx0" brushRef="#br0" timeOffset="27260.0273">14037 13108 573,'0'0'29,"-104"0"13,42 21 1,-6 12-11,-6 3-17,-4 6-4,10 1-6,11-2 6,23-3 1,15-4-7,19-2-4,19 2-1,36-7 5,19-2-2,28-5-3,7-9-46,9-5-292</inkml:trace>
  <inkml:trace contextRef="#ctx0" brushRef="#br0" timeOffset="27899.0596">16453 14819 776,'0'0'27,"0"0"9,-110 10-19,48 14 5,-17 5-14,-12 5-6,-20-3-1,-20-3-1,-18-2 3,-20 0-2,-16-2 2,-1-5-2,1 4 1,20-4-2,18-2 0,21 0 10,22-4 1,23 0-6,13-6 1,20-3-5,21 0-1,10-4-23,14 0-38,3-11-72</inkml:trace>
  <inkml:trace contextRef="#ctx0" brushRef="#br0" timeOffset="28160.7162">14226 14947 346,'0'0'251,"-85"61"-185,49-25-6,3 3-15,11 1-17,2-1-16,8-2-10,9-7 2,3-7-4,8 0 2,19-10-1,16-3-1,8-9 3,8-1-3,13 0-14,-2-1-139</inkml:trace>
  <inkml:trace contextRef="#ctx0" brushRef="#br0" timeOffset="28994.7214">13864 15179 384,'0'0'58,"0"0"103,0 0-49,0 0-58,0 0-34,0 0-4,4-29 6,-4 29-5,3 0-10,-3 0 2,0 0-9,0 0-1,0 0-1,4 9 2,0 8 7,1 6 12,-1 1 3,2 5-10,5 1-2,-5 0-7,4-5-3,-1-4 0,1-1 0,3-1-1,-4-5 2,1-5-2,-1-3-4,0-2-50,0-4-28,0 0-175</inkml:trace>
  <inkml:trace contextRef="#ctx0" brushRef="#br0" timeOffset="35629.8463">13043 13930 643,'0'0'10,"0"0"11,0 0 21,0 0-3,0 0-2,0 0-37,0 0-1,-36-22-5,57 22 6,7 6 15,11-6-1,13 0 8,11 0-10,13 0 9,12 0-10,9-10-5,5-6 10,8-1-8,3-3-7,2 1 4,-9-1-2,-9-1-3,-12 6-3,-23-2 2,-17 1-2,-21 6-3,-17 3-57,-7-1 9,-7 3-78,-22 1-181,-6-1 57</inkml:trace>
  <inkml:trace contextRef="#ctx0" brushRef="#br0" timeOffset="35855.4933">14090 13597 288,'0'0'83,"0"0"61,0 0 7,0 0-92,83-60 4,-41 60-33,-2 8-2,-1 15-8,0 9-4,-11 11 1,-7 1-8,-9 2-4,-12 3-3,-2-2 1,-24-1-1,-7 3 2,-6-6-4,5 1-16,6-5-36,1-3-2,8-7-44,3-10-173</inkml:trace>
  <inkml:trace contextRef="#ctx0" brushRef="#br0" timeOffset="36688.1036">15355 14786 592,'0'0'45,"0"0"-40,0 0-4,0 0-1,0 0 54,0 0-17,-103 40-7,34-20-1,-15 0-13,-20-3-5,-15 2-11,-29 0 13,-26 1 2,-26 0-9,-23-2 5,-9 1 2,0 3 3,8 5-3,20-4 19,28 4-17,38 0 0,36 3-13,37-2 2,16 2-4,16-1 0,3-2 0,5-4-1,1-6-2,6-3-17,2-4-15,2-8 0,5-2-10,5 0-29,4-9-173</inkml:trace>
  <inkml:trace contextRef="#ctx0" brushRef="#br0" timeOffset="36972.3881">12449 14936 514,'0'0'247,"-101"19"-236,50 20 4,-1 11 11,3 6-10,4 6 1,5 2-4,6-2-6,8-1-2,9-6-4,13-6 4,4-2-4,0-4-1,30-3 3,12-5-1,16-8 1,19-4-1,12-13 0,18-7-2,9-3-9,11-3-69,0-17-174</inkml:trace>
  <inkml:trace contextRef="#ctx0" brushRef="#br0" timeOffset="40871.8844">7060 18031 785,'0'0'1,"0"0"-2,0 0-3,0 0-12,0 0 16,102 40 7,-16-32-3,23-8 3,13-3-6,5-17 0,-3-5 1,-11 0-2,-22 2 0,-22 3-1,-23 1 1,-22 6 0,-15-2 0,-9 3 0,-5-1 1,-17-1 4,-14 6-4,-10 4-1,-6 4 0,-9 0-5,-8 7 3,-12 8 0,-2 2-6,-5 3 4,0 0 0,6 3 3,5 4-1,8 2-1,8-3 3,9 4-1,13 0 3,13-3-1,16-4-1,10 0 0,19-6-2,29-4 1,25-13 1,18-5 2,9-26-2,14-6 1,9-7 3,1 3-4,-2 1-3,-4 2-6,-15 0-92,-15 4-157,-32 4 67</inkml:trace>
  <inkml:trace contextRef="#ctx0" brushRef="#br0" timeOffset="43266.1937">13802 18059 252,'0'0'182,"0"0"-80,0 0-23,-125 12 6,52 3-39,-8-3 0,-7-1-10,2 0 13,8 0-4,8 0-16,13 0-17,18-2 2,15-1-12,16-3-1,4 0-1,4 0-5,7-5 0,21 0 1,18 0 2,16-17-1,10-10-4,6 1-7,-4 0 0,-2 1 4,-8 8 10,-11 4 0,-14 6 0,-14 3-1,-15 4-1,-10 0 2,-6 0-5,-34 7 5,-18 7 4,-19 3-3,-1 1 11,-3-6 14,8 3-7,15-1-5,10 2-4,15-4-2,17-4-7,10-4-1,6-2-6,15-2-7,27 0-7,26-21-16,17-11-3,20-8-57,5-16-146</inkml:trace>
  <inkml:trace contextRef="#ctx0" brushRef="#br0" timeOffset="44620.7717">18990 17636 576,'0'0'28,"0"0"0,0 0-28,0 0 13,0 0 15,81 0-21,-48 4-5,0-4 0,-1 3-2,-4-1 0,-3-2-2,-7 0 2,-2 0 0,-9 0 0,-6 0 0,-1 0 0,0 0 3,-22 0-3,-9 0-19,-8 0-33,-10 0 33,-3 0 11,-4 0 8,-1 0 16,2 0 10,6 0-23,6 5 6,13 5 1,12 3-3,8-2-7,10 4 0,0-1-1,17-3-3,15-2-8,10-2-44,10-6-35,7-1-61,1 0 57,0 0 36,-11-5 59,-4-2 47,-16 1-13,-9 3-20,-12-5 33,-8 2-20,0-1 70,-21 0 2,-9 0-71,-6 4 42,-9-2-66,-4 2 20,4 3-3,6 0-15,6 0-1,9 0-1,10 0-3,5 8-1,7 0-1,2-4-8,0 1-17,15 1-22,9-5-33,6-1-28,3 0-84</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0:37.54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0:39.057"/>
    </inkml:context>
  </inkml:definitions>
  <inkml:trace contextRef="#ctx0" brushRef="#br0">23416 7962</inkml:trace>
  <inkml:trace contextRef="#ctx1" brushRef="#br0">12293 781 915,'0'0'2,"0"0"-1,0 0 0,72-71 1,-15 50 9,15 4-8,7 2 1,5 3-2,-3 0-2,-13 5 0,-23 4-16,-18 3-45,-21 0-31,-6 0-120,-26 5-37</inkml:trace>
  <inkml:trace contextRef="#ctx1" brushRef="#br0" timeOffset="344.2445">12222 785 521,'0'0'76,"0"0"-22,0 0-3,0 0-8,-40 92 14,35-48-25,0 10-5,-4 6-7,0 6-1,-5 1-12,2 5-2,2-2-5,-3-7 0,3-11 1,3-17 1,0-13 2,3-9-3,2-7-1,2-6 0,0 0 2,0 0 11,4-12 13,14-4-19,6-1-7,3 3 2,-2 6-4,8 5 2,-2 0-2,1 3 0,7 0 1,-2 0-14,-1 0-61,-11 0-65,-4 0-460</inkml:trace>
  <inkml:trace contextRef="#ctx1" brushRef="#br0" timeOffset="510.362">12276 1185 796,'0'0'5,"0"0"7,0 0-12,0 0 0,0 0-2,123-51-25,-61 33-82,1-3-175</inkml:trace>
  <inkml:trace contextRef="#ctx1" brushRef="#br0" timeOffset="877.6234">12806 947 719,'0'0'22,"0"0"-11,-88 71 31,52-30-9,4-2-5,6 1-14,4-1-11,9-2 2,6 1-4,7-9 0,0-5-1,9-9 2,18-15-2,4 0-3,8-19-9,2-13 3,-3-4 7,-5-1 2,-11 1 0,-7 10 0,-3 9 13,-10 10 36,-2 7-5,0 0-43,0 24-1,0 14 0,-5 17 2,-9 12 7,7 3-5,-2 0-4,2-3 4,1-4-4,0 0 1,-1-7-1,-3-5 0,3-10-30,1-13-70,-1-17-85</inkml:trace>
  <inkml:trace contextRef="#ctx1" brushRef="#br0" timeOffset="1238.4258">13099 1085 921,'0'0'72,"0"0"-21,0 0-33,0 0-18,0 0-2,-33 95 1,23-45 2,5-1 1,5-5 1,0-8-3,2-6 0,13-11 0,6-13-20,3-6 2,3-2 11,6-18 4,-7-9 3,0-4 0,-4 4 0,-5 7 1,-7 7-1,-4 11 0,-2 4 0,-1 3 0,2 18-12,-1 8 10,4 5 2,0 0 0,6-4 2,5-7-2,4-13-11,-1-10-93,0 0-65,6-15-334</inkml:trace>
  <inkml:trace contextRef="#ctx1" brushRef="#br0" timeOffset="1372.4168">13527 1298 528,'0'0'268,"0"0"-133,0 0-12,0 0-31,0 0-85,0 0-7,38-7 0,-31 35 1,1 0-1,-5-2 0,0-10-11,0-5-120,-3-11-48,0-2-343</inkml:trace>
  <inkml:trace contextRef="#ctx1" brushRef="#br0" timeOffset="1643.6772">13625 1042 845,'0'0'34,"0"0"-23,0 0-11,35 77 53,-18-38-26,-5 4-17,-2 0-3,2 1-1,-4-5-4,-1-2-1,-4-10 1,-3-12-2,3-7-13,-1-8 5,6-6 8,7-17 5,8-13-5,0-3-4,6-5-29,1-1-68,-2 8-62,2 6-207,0 9 245,-7 10 31</inkml:trace>
  <inkml:trace contextRef="#ctx1" brushRef="#br0" timeOffset="2131.0197">14090 1110 68,'0'0'179,"0"0"-24,0 0-33,0 0-19,0 0 31,0 0-70,-30 79 16,5-49-25,5 3-31,4-4-16,2 0-4,8-9-4,6-1 2,0-9-2,12-10-46,20 0-15,6-24 9,3-9 33,-5 0 19,-13 11 6,-3 6 25,-11 11 41,-6 5-23,0 0-36,0 7-11,0 12 3,5 6 16,0 1 11,0 1-15,5-4-16,-6-6 3,2-7-3,2-10-1,4 0-17,-3-21-3,4-11-2,-2-7 21,-1-5 1,-7-3 0,-3-2 15,-2-3 15,-1 5 18,0 13-19,0 11 35,-1 12 22,-1 11-41,-1 0-43,2 11-2,-2 15-10,0 8 10,3 4 0,0-5 2,0-2-4,7-5-16,11 2-40,5-3-56,0-1-37,0-9-36,-2-7-344</inkml:trace>
  <inkml:trace contextRef="#ctx1" brushRef="#br0" timeOffset="2290.1327">14497 1243 163,'0'0'444,"0"0"-294,0 0-79,37-78 7,-32 73-20,0 5-20,2 0-38,-1 7 0,-3 8-6,0 4 5,0-2 1,0 0 0,7-5 1,3 1-1,8-4-3,4-4-42,4-5-86,1 0-375</inkml:trace>
  <inkml:trace contextRef="#ctx1" brushRef="#br0" timeOffset="2474.264">14894 1120 369,'0'0'146,"39"-78"31,-29 44-73,-7 7-31,-3 8-10,0 10 15,0 7 16,0 2-26,0 4-68,-12 20 15,2 12 7,-3 5 8,5 2-24,5-1-4,3-1-2,0 0-3,0 2-111,0-6-44,-5-5-58</inkml:trace>
  <inkml:trace contextRef="#ctx1" brushRef="#br0" timeOffset="2596.3497">14897 1224 250,'0'0'235,"0"0"-111,0 0-43,33-76-34,-16 74-31,9 0-16,5 1 0,8-4-3,4-2-97</inkml:trace>
  <inkml:trace contextRef="#ctx1" brushRef="#br0" timeOffset="2895.5915">16083 209 959,'0'0'59,"0"0"24,0 0-18,-81 19-65,39 58-11,-7 30 11,-9 23 6,3 12-4,-7 8 2,3-3-4,1 1 2,6-10-2,6-16 0,11-14-2,3-19-14,9-13-9,-3-11-37,9-12-44,4-22-24,13-26-220</inkml:trace>
  <inkml:trace contextRef="#ctx1" brushRef="#br0" timeOffset="3240.8167">16133 976 1021,'0'0'7,"0"0"-7,-60 102-1,32-59 1,1 4 0,2-6 0,5-7 0,4-13-10,6-16-49,0-5-9,10-29 14,0-12 20,4-10-6,6-7 34,1-4 5,-1 4 1,-2 14 1,-5 15 6,3 19 41,1 10 2,2 16-48,1 19 5,3 11-7,1 4 21,7 0-18,5-7 2,8-6-5,3-7 0,2-11-16,1-13-104,0-6-316</inkml:trace>
  <inkml:trace contextRef="#ctx1" brushRef="#br0" timeOffset="3404.924">16373 1123 249,'0'0'341,"32"-111"-186,-28 52-90,-2 16-22,-2 14 65,0 17 25,0 12-63,0 0-70,-6 15-15,-9 14 12,3 3 3,6 2 1,6-3-1,0-4-8,9-5-66,18-2-17,2-6-23,9-6-53,1-8-439</inkml:trace>
  <inkml:trace contextRef="#ctx1" brushRef="#br0" timeOffset="3879.2604">16658 1037 835,'0'0'68,"0"0"-66,0 0-2,0 0 0,0 0 26,0 0-1,23 73-18,-20-52 3,4-4-8,5-5 10,0-1-9,3-5 5,-5-6-5,4 0 4,1-2 6,-2-18-7,1-4-6,1-11-6,-5-2 0,-6 0-25,2 1 3,-1 8-12,-1 8 5,5 8 7,2 7 18,4 4-23,5 1-4,6 0 24,0 6 9,0 13 3,0 5 1,-8-1 9,-1 0 20,-4-4 3,-6-5 22,-1-3-2,-4-5-25,0-3-16,-1-2-7,-1-1-2,2 0 9,2 0-3,8-4 7,6-13-3,4 0-9,1 3-3,-2 5 0,0 6-4,-5 3 3,2 0-3,-1 8-2,5 6 6,2 1 0,9-1-2,-1-4-48,9-3-89,3-4-367</inkml:trace>
  <inkml:trace contextRef="#ctx1" brushRef="#br0" timeOffset="4191.6972">17940 1042 755,'0'0'66,"0"0"-41,0 0 32,89-67-12,-53 45-27,-1 3-13,-2-2-5,-1 2 0,-9 2 1,-10 3 0,-4 4-1,-9 5 2,0 5 39,-15 0-19,-20 10-22,-12 16 0,-6 10 3,2 6 4,6 4 0,7-5 2,8 0-5,13-7-2,14-4-2,3-4 0,19-5 0,26-8-8,24-6-68,16-7-73,16-5-223</inkml:trace>
  <inkml:trace contextRef="#ctx1" brushRef="#br0" timeOffset="4538.7796">18697 948 851,'0'0'162,"0"0"-131,0 0-23,-95 33 14,38-4 48,3 3-17,13 2-41,11-5-10,16-3-2,14-6-1,0-6-51,26-2-32,11-4 15,14-8 20,1 0 24,2-10 21,-6-11 3,-4-2 2,-6-3-1,-12 11 3,-6 4 19,-16 10 54,-2 1 0,-2 14-76,0 21 13,-6 15 20,-15 16 33,-1 8-21,0 7-24,5 1-8,5-3-13,-3-3 2,10-2 1,-1-6-3,3-10-16,-3-12-107,1-13-53,2-19-26</inkml:trace>
  <inkml:trace contextRef="#ctx1" brushRef="#br0" timeOffset="4920.3219">19135 652 396,'0'0'550,"0"0"-524,0 0-26,0 0 0,0 0 36,-30 103-22,23-73-7,2-5-6,0-10 6,4-6-7,1-8-17,0-1-6,11-2 23,14-17 8,1-5-7,3 0-1,-6 2 2,0 8 0,-5 5-3,1 9 1,-5 0 0,5 11-6,-3 12 0,-5 5 6,-2-1 1,-2-2-1,2-4-23,6-10-126,4-8-313</inkml:trace>
  <inkml:trace contextRef="#ctx1" brushRef="#br0" timeOffset="5101.4074">19540 630 503,'0'0'229,"0"0"-128,5-74 41,-5 71-18,0 3-58,0 14-66,0 17-14,0 9 14,0 3 9,0 0-8,-8-4-1,-6 0-11,-8-3-118,-5-5-54,2-10-395</inkml:trace>
  <inkml:trace contextRef="#ctx1" brushRef="#br0" timeOffset="5220.4894">19428 797 603,'0'0'87,"0"0"-48,95-99-27,-51 78-9,6 7-3,6 11-4,6 3-48,-1 0-32,-7 6-87</inkml:trace>
  <inkml:trace contextRef="#ctx1" brushRef="#br0" timeOffset="5430.6392">20125 1071 711,'0'0'75,"0"101"-24,-2-34 19,-4 2-3,3-1 13,0-2-54,1-8-19,2-10-7,0-6 0,0-12-45,-1-12-72,-2-17-30,2-1-90,-1-29-155</inkml:trace>
  <inkml:trace contextRef="#ctx1" brushRef="#br0" timeOffset="5631.7821">20116 1363 336,'18'-86'98,"-3"1"-31,5 7 4,-4 9 16,-3 12 27,-4 11-35,0 15 22,3 14-17,-3 6-5,1 9-42,5 2-27,3 6-10,-2 23-8,-5 8 3,-11 11 4,-2-3-4,-29-1-8,-9-5-68,1-13-5,4-7-33,9-9 10,11-10-140,10 0-194</inkml:trace>
  <inkml:trace contextRef="#ctx1" brushRef="#br0" timeOffset="6044.3597">20365 956 480,'0'0'264,"0"0"-143,0 0-32,88-23-33,-67 37-11,-1 11 3,-4 4-18,-6 5-24,-6-3-3,-4-4-1,0-4-2,-7-8-56,-2-5-43,5-5-7,0-5 49,4-5 57,4-13 8,15-9-7,7-3-1,0-2 0,4 4 1,-5 3-1,-2 13 0,-11 3 4,-2 9 22,-6 0-12,-4 10-13,0 10 6,0 2-4,0-3-2,0-1 1,0-3 0,5-6-2,10-3-28,6-6-24,3 0-23,-2-6 36,-5-8 37,-4-6 2,-4-4 19,-6-3-6,-3-5-5,0-3-8,-6-2-4,-7-2-61,5 2-217</inkml:trace>
  <inkml:trace contextRef="#ctx1" brushRef="#br0" timeOffset="6233.7358">21083 652 730,'0'0'74,"0"0"-23,0 0 27,26 94-27,-26-49 5,0-1-26,0-2-18,-8-6-8,-3-4 0,-4-2-4,-3-4-36,1-2-54,4-9-81,8-9-292</inkml:trace>
  <inkml:trace contextRef="#ctx1" brushRef="#br0" timeOffset="6546.4368">21126 849 262,'0'0'145,"0"0"20,0 0-37,0 0-64,92-30-39,-79 39-19,-4 12-4,-1 7 6,-5 1 3,-3 5 8,0-2 12,0 1-18,0-7-8,0-3 0,1-8-2,10-6 4,8-6-5,5-3-1,3-3-1,1-16 0,-2-1-1,-6-7 0,-6-4 2,-6 0 1,-7-3-2,-1 2-3,0 6-16,-3 6-23,-5 9 19,3 6-6,1 5-51,4 0-218,0 3-111</inkml:trace>
  <inkml:trace contextRef="#ctx1" brushRef="#br0" timeOffset="6794.1097">21544 945 192,'0'0'229,"0"0"-51,0 0-77,0 0-28,0 0-41,0 0-15,29 36-1,-29-36 5,0 0-9,0 0-1,1 0-2,4 0 1,5 0 7,2-6-16,6 0-1,-2-1 0,2 4-1,1 2-6,-2 1 3,-3 0 0,2 0 2,-2 6 0,4 2-29,2-1-49,3-5-256</inkml:trace>
  <inkml:trace contextRef="#ctx1" brushRef="#br0" timeOffset="7072.7614">22046 851 602,'0'0'130,"0"0"-17,0 0-42,0 0-25,0 0-23,0 0-23,-40-51-4,20 64 4,-4 5-1,5 3-2,4 7 3,2 3-5,4 5 5,6 2 0,3 0-1,0-2 2,0-5-1,0-2 0,-2-4 0,-10-2 0,-13-2 1,-18-1 1,-15-4-2,-22 0-17,-22-4-93,-19-1-123</inkml:trace>
  <inkml:trace contextRef="#ctx1" brushRef="#br0" timeOffset="7747.7819">11098 1001 704,'0'0'6,"-9"77"15,2-28-4,5-1-16,2-2 2,0 0 3,0-8-6,0-10-39,0-12-258</inkml:trace>
  <inkml:trace contextRef="#ctx1" brushRef="#br0" timeOffset="8106.5973">10813 783 821,'0'0'34,"-118"36"-14,65 18-6,12 18 3,9 13-7,21 11-7,11 11 0,24-1-1,28-6-1,16-16 0,20-21-1,18-22 3,8-23-2,0-18 2,-3-15-3,-11-34 2,-10-14-2,-11-21-3,-21-13 3,-15-7 0,-17-5 5,-16 5 3,-15 5-1,-49 9-6,-40 17 0,-29 20-2,-22 26-9,5 27 4,15 20 2,12 40-3,17 21 0,19 20-52,20 13-71,19 6-600</inkml:trace>
  <inkml:trace contextRef="#ctx1" brushRef="#br0" timeOffset="8520.7073">10795 2406 634,'0'0'61,"0"0"-48,0 0 28,82-68-5,-66 64-20,1 4-14,-8 0-2,-6 12-1,-3 17 1,0 9 3,0 4 17,-12 1-10,-2-2-8,7-9 4,4-8-4,3-7-2,0-9 0,6-8 0,18 0 6,2-22-6,5-15-16,-1-12-51,-6-11-106,-8-3-172</inkml:trace>
  <inkml:trace contextRef="#ctx1" brushRef="#br0" timeOffset="8827.2737">11007 2201 204,'0'0'179,"-117"-92"-14,49 75 19,-10 17-97,6 14-40,7 32-1,4 23-18,15 18-14,13 14-12,17 3 0,16-5-1,13-12-1,30-17 0,11-14-1,16-13-20,-3-19-5,2-16 5,-5-8 0,0-20 4,3-25 5,-6-16 11,-7-8 1,-11-7 1,-16-4 18,-18 3 3,-9 4-10,-6 8-3,-30 16 1,-12 13 2,-11 12 5,-13 9-15,-2 13 0,2 2-2,5 7 0,2 13 0,15 2-21,7-1-72,16-9-93</inkml:trace>
  <inkml:trace contextRef="#ctx1" brushRef="#br0" timeOffset="9886.231">13485 1049 754,'0'0'60,"0"0"-9,0 0-32,0 0 4,0 0-23,0 0-5,0-9-46,-3 9-47,-6 4-251</inkml:trace>
  <inkml:trace contextRef="#ctx1" brushRef="#br0" timeOffset="12375.4533">12576 2101 715,'0'0'48,"0"0"-7,0 0-10,0 0 20,0 0-13,3-72-12,-16 69-16,-9 3-10,-4 0 0,-10 10-3,-4 10 2,4 4-1,3 2 1,8-1 2,13-1 1,9 3-2,3 1-6,15-4 2,18-2 4,9-1 5,10 0-4,0 5-2,-6 1 2,-4 2-1,-17 4 0,-5-3-1,-16 3 1,-4 0 2,-24-3-2,-12 0-1,-15 0 1,-4-3 0,2-5 1,7-5-1,6-5 3,10-5-3,9-6-2,12-1-39,9-8-78,4-23-341</inkml:trace>
  <inkml:trace contextRef="#ctx1" brushRef="#br0" timeOffset="12787.9145">12894 2222 657,'0'0'170,"0"0"-169,13 94-1,-7-34 33,4 7 15,4 5-25,-2 0-10,0-8-12,-2-11 2,0-8-1,-3-10-1,-4-13-2,1-9-13,-4-13-8,0-3 22,0-25 7,0-14-4,0-10-2,0-12 0,0-14 8,0-7 2,0-2-4,0 1 5,0 13-5,13 15 11,7 16 13,-1 20 7,10 15-22,-1 7-16,5 9-7,-3 22 2,-10 8-2,-9 9 3,-11 2 4,-6 0-2,-26-2-29,-9-6-23,-5-10-9,1-9 14,8-11 13,8-12-38,16-4-176</inkml:trace>
  <inkml:trace contextRef="#ctx1" brushRef="#br0" timeOffset="13230.6659">13319 1881 773,'0'0'15,"0"0"-14,0 0 2,0 0 22,58 107 15,-48-58-15,1 6 18,1 1-20,-1-3-13,1-2-1,5-5-8,-8-1-1,-3-5 0,-3-3 0,-3-5-29,0-8-60,-9-10-25,-4-14-114,-1 0 8,-1-26 182,1-8 38,-2-4 31,1-3 57,5 0-16,0 2 52,7 5 3,3 5-44,0 5-47,19 6-2,11 4-22,1 5-5,8 4-2,4 5-3,-1 0 1,-3 17-2,-6 7-1,-8 4-1,-4 3 0,-9 2 1,-6-3-1,-6 3-8,0-7-59,0-6-98,0-6-347</inkml:trace>
  <inkml:trace contextRef="#ctx1" brushRef="#br0" timeOffset="13418.1965">13492 1939 828,'0'0'1,"0"0"4,0 0 0,0 0-5,0 0-3,0 0-86,31-44-251</inkml:trace>
  <inkml:trace contextRef="#ctx1" brushRef="#br0" timeOffset="13687.3882">14024 1816 748,'0'0'5,"0"0"15,0 0-16,0 0 11,0 0-12,0 0-3,0-7-50,0 7-7,-1 0-32,-5 0-132,0 0-129</inkml:trace>
  <inkml:trace contextRef="#ctx1" brushRef="#br0" timeOffset="14301.8657">13482 2034 439,'0'0'106,"0"0"-9,0 0-32,0 0-19,0 0-11,13-78-1,-10 69-17,-3-1 3,0 3 20,0 2-3,0-2-12,0 6-8,0 0 2,0 1-1,0 0-18,0 4 0,-6 20-11,-4 13 10,0 13 1,3 11 4,5 2-2,2 3-1,0-2 1,9-3-2,8-4 4,-3-7-3,0-8-2,-2-9 0,0-10-31,-6-7-25,0-7-35,-3-9-48,-2 0-316</inkml:trace>
  <inkml:trace contextRef="#ctx1" brushRef="#br0" timeOffset="15270.2735">14067 1966 718,'0'0'30,"0"0"27,0 0-15,0 0 14,0 0-3,0 0-45,-55-48-8,51 84-3,-2 11 3,3 8 1,0 2-1,3-1 0,0-3 2,0-4-2,3-4 0,0-6-3,-3-5-95,0-6-58,-6-11-401</inkml:trace>
  <inkml:trace contextRef="#ctx1" brushRef="#br0" timeOffset="15750.2785">13920 2263 575,'0'0'102,"-15"-74"-38,15 47-7,0 5-8,9 3-13,19 4-29,11-2-7,11 0-2,1-4-3,2 1 4,-2-2 1,-8 0 1,-9-2-1,-7 3 6,-11 1-1,-2 4 38,-8 6-9,-2 6 5,-4 4 25,0 0-64,0 21-15,0 12 15,0 9 7,0 4 8,-4 1-11,1-2-2,3-2-1,0-5 1,-3-6-2,-5-5-51,2-8-38,3-4-33,0-8-14,3-7-88,0-5 201,0-14 23,0-8 101,0-5-24,0-5-16,6-2 1,0 2-13,5 10-18,-1 8 22,-3 10-8,5 9-22,5 0-16,0 6-7,4 13 5,-1 6-2,-5 2-2,0 2 2,-6-2-2,-6-1-1,-3-2-29,0-7-85,0-10-237</inkml:trace>
  <inkml:trace contextRef="#ctx1" brushRef="#br0" timeOffset="15906.9986">14517 1956 805,'0'0'3,"0"0"-3,0 0 0,0 0-8,0 0-76,0 0-304</inkml:trace>
  <inkml:trace contextRef="#ctx1" brushRef="#br0" timeOffset="16454.9606">14665 2074 544,'0'0'85,"0"0"-27,0 0 7,0 0-25,0 0-23,0 0-13,32 59 1,-25-59-4,5 0 9,5 0-10,-2-4-1,2-7-10,3-1-18,-4 2-6,3 3 13,4-1 14,1 3 6,3 2-7,0 2 7,-4 1-1,-4 0-2,-6 0-1,-7 0-4,-3 0 10,-3 0 0,0 0 26,0 0 23,0 0-32,0 0-7,0 0-5,0 4-3,0 7 1,0 1 9,4 5-5,2 5 0,3 4-4,-1 6 8,1 6 15,1 2-2,-2 3-12,0 3-3,-6-3-6,-2 3 4,0-3-4,-6-7 1,-13-8-4,-4-6 3,1-10 0,-1-6 1,5-6 0,4 0 1,4-2 2,9-17 7,1-12 0,5-13-13,21-11-1,13-7-24,17 0-64,20 1-107,15 5-435</inkml:trace>
  <inkml:trace contextRef="#ctx1" brushRef="#br0" timeOffset="16972.639">16069 2040 981,'0'0'1,"0"0"-1,-86 81 0,65-39 7,12 3-3,9-1-4,0-8 0,9-7-2,15-7 2,-2-8-27,2-7-34,0-7-3,3-7 38,-5-15 23,-1-8 3,-11-2 23,-4-3 3,-5-8-1,-1 0-10,0-7-8,-5 0-6,-7 0-1,-3-1 0,7 0-1,5 2 2,3 3-1,8 5 0,16 2 0,4 6 0,0 4 0,-2 7 5,-10 3 28,-4 8-8,-8 5 30,-2 6 8,-2 0-19,0 9-44,0 26 2,-2 13 45,-5 11 3,3 5-27,4 0-11,0-2-8,0-6 0,7-3-3,2-6-1,-1-2-10,-8-4-97,0-6-65,-10-8-27</inkml:trace>
  <inkml:trace contextRef="#ctx1" brushRef="#br0" timeOffset="17137.1287">16242 2112 809,'0'0'13,"0"0"-13,0 0 3,127-53-2,-66 36 2,11 0-3,2-5 0,-2 0-19,0 0-73,-11-1-193</inkml:trace>
  <inkml:trace contextRef="#ctx1" brushRef="#br0" timeOffset="17401.1685">16946 1860 682,'0'0'91,"0"0"-67,0 0-23,0 0 5,0 0 4,0 0-5,-90 77 1,70-51-6,9-1 1,3 1-2,8 2 2,0 0 1,0 3-2,13-1 9,7-1-7,3-1 5,-4-3-5,-3-4 2,-8-3 7,-7-2-4,-1-1-4,-4 0 2,-21-3 0,-7 0 4,-7-3-9,4-4-12,7-5-68,10 0-259</inkml:trace>
  <inkml:trace contextRef="#ctx1" brushRef="#br0" timeOffset="17565.6289">17240 2073 257,'0'0'648,"0"0"-647,0 0-1,16 89 4,-16-62 8,0 2-9,0-6-3,-1-9-83,-6-10-184</inkml:trace>
  <inkml:trace contextRef="#ctx1" brushRef="#br0" timeOffset="17714.876">17288 1898 534,'0'0'266,"0"0"-260,0 0-3,0 0 1,0 0-4,0 0-56,30-23-112</inkml:trace>
  <inkml:trace contextRef="#ctx1" brushRef="#br0" timeOffset="18360.3626">17569 1948 632,'0'0'16,"0"0"66,-63 78-24,39-50-9,6 0 12,2-1-37,9-7-20,7-3-4,0-6 0,0-4 0,12-7-5,9 0-8,8-5 8,-4-12 5,-1 1 13,-7 2 14,-3 6 2,-8 5 2,2 3-13,-2 17-13,2 20-5,-3 15 17,-5 9 0,0 5 2,0 0-13,-5-4-3,-7-9 0,-4-6 1,-2-12-4,-4-11-26,2-8-16,3-10-14,6-6 6,11-3 36,0-20 8,17-9 6,9-11-9,14-9 9,5-12 0,4 1-2,-2 2 1,-4 14 1,-9 16 4,-16 15 40,-4 12 9,-8 4-6,-5 0-42,4 14 0,1 7 19,1 4 6,-3 1-6,1-3-13,-2-4-7,0-6 1,-2-6-5,3-6-6,2-1-51,4-2 22,6-18 18,8-4-4,1-5 21,4 6 3,-3 6-2,-2 6-1,-4 11 0,-2 0-4,-3 7 2,3 11 1,-6 1 0,5 1 1,1-1-1,8-5-26,1-6-97,2-8-71,1 0-414</inkml:trace>
  <inkml:trace contextRef="#ctx1" brushRef="#br0" timeOffset="18840.8424">18409 2247 851,'0'0'65,"0"0"-55,0 0 7,0 0 37,0 0-3,-92 44-40,80-30-11,8-3 1,4-6-1,0-5-21,8 0-37,13-2 24,5-10-32,-2 2 37,-9 1 29,-4 6 11,-6-1 27,-2 4 6,-2 0-30,4 4-11,-1 8 19,5 4-3,0-1-6,5 0-8,4-2 3,7-6 1,5-4-5,6-3-3,-4 0 4,1-15-5,-1-5-4,-9-1 4,1-4 4,-6-4-1,1-5 28,-2-6 16,-4-4 14,1 0 4,-2 6-16,-3 11-5,-3 12 11,-5 10-21,-1 5-3,0 0-31,2 11-12,2 12 1,5 7 11,2 1 1,3-2 1,4 0-2,8-6-4,6 2-49,3-3-37,5-5-83,3-9-42,3-8-319</inkml:trace>
  <inkml:trace contextRef="#ctx1" brushRef="#br0" timeOffset="19132.6009">19363 2043 677,'0'0'108,"0"0"-32,0 0 4,0 0-44,0 0-16,0 0-19,-90-48 5,69 60-6,6 4-3,6 1 0,5 3 3,4 1-1,1 4-2,23 4 3,9-1 0,4 2 2,4-4-2,-1-1-4,-6-1 2,-6-4-1,-7 0 3,-7-1 0,-8-2 0,-6-1-2,-3 0-8,-27 0 6,-14-2-1,-9 3-29,-11-7-45,-8-9-6,-4-1-275</inkml:trace>
  <inkml:trace contextRef="#ctx1" brushRef="#br0" timeOffset="20174.6405">11899 13277 740,'0'0'51,"0"0"-37,-82-6 14,49 22-1,-10 13-10,4 13-8,0 5-5,10 3-2,13 3-2,15 0 1,1-7-2,29-7 2,21-12-2,11-13-1,11-14-50,3-8-18,-4-25-75,-7-6-191</inkml:trace>
  <inkml:trace contextRef="#ctx1" brushRef="#br0" timeOffset="20452.8016">12191 13408 258,'0'0'189,"27"-104"7,-20 68-63,-5 11-46,-2 16 24,0 9-29,0 0-77,0 26-5,3 8 0,9 11 14,0-1-10,5-5-2,2 1 1,-3-11-3,-1-3 0,-3-12-1,-6-8-12,-3-6-25,3-3 23,1-23 13,6-15 4,7-4-4,-4 9 4,2 8-1,2 16-1,-1 12-1,5 0-2,-2 23-2,7 0 3,-2 4 1,2-1 1,3-7-93,-3-8-84</inkml:trace>
  <inkml:trace contextRef="#ctx1" brushRef="#br0" timeOffset="20790.6724">12966 13355 206,'0'0'502,"0"0"-465,0 0-17,0 0-10,0 0-2,0 0-8,97-39 3,-79 27-6,-3 2 6,-6-1-2,-4 1 1,-5 0 2,0-2 21,-2 1 14,-11 5-17,-6 2-2,-8 4 3,-5 0-13,3 13-5,-4 15 11,7 1-7,10 7-7,7 0 2,2 5-1,7-7-2,0 0 0,22-7 0,12-4-1,11-10-1,6-12-45,1-1-98,1-20-314</inkml:trace>
  <inkml:trace contextRef="#ctx1" brushRef="#br0" timeOffset="21306.1154">13401 13280 778,'0'0'116,"0"0"-58,0 0-41,0 0-17,0 0 4,0 0-3,16 49 3,-10-26-3,-3-6-1,0-3 4,0-8-4,-2-3-1,1-3-4,3 0 5,1-12-3,4-10 3,0-3 0,5 1 0,2 5 1,0 3 8,1 10 5,-1 6 5,1 0-7,3 0-11,-2 12 7,-2 5-4,-1 2 0,-4-2-2,1-4 0,-2-1 1,-2-7-3,-5-2-2,-1 0-19,0-3-14,1 0 14,5-3 0,8-8-15,-1-1-17,6 1 33,7 3 19,4 3-5,0 2-5,4 3-10,-3-2-7,-2 2-25,-9-5-25,-3 0-13,-7-2 34,-1 0 57,-1 0 2,-5-2 107,0 6 1,2 0-29,4 3-45,8 0-19,-4 3 10,6 6-21,-1 5-2,-4-1-4,-2-4-6,-9-6-91,-6-3-302</inkml:trace>
  <inkml:trace contextRef="#ctx1" brushRef="#br0" timeOffset="21451.5977">14119 13019 610,'0'0'168,"0"0"-152,0 0-8,0 0-2,0 0-6,0 0-60,62-60-186</inkml:trace>
  <inkml:trace contextRef="#ctx1" brushRef="#br0" timeOffset="22140.0015">14627 12983 875,'0'0'36,"0"0"-34,0 0 32,-87 98 0,68-61-21,3-1-10,2 1 1,8-7-2,6 0-2,0-10 1,4-4-2,19-9-15,1-7-36,10 0-28,8-7-53,-3-16-81,0-4 64,-7-3 150,-2-3 59,-8 10 107,-5 6-5,-11 8-44,-5 5-20,-1 4-17,0 0-47,0 4-33,-4 9-2,-5 6 2,-3-2 11,6-3-11,3-6 0,3-3-6,0-2-38,0-3-33,0 0 16,6 0 21,9-8-23,-3 0 47,1 1 16,0 5 18,2 2-8,-1 0-2,-1 0 8,7 0-2,-2 2 4,6 4-12,4-5 0,0-1-3,4 0 0,-1-1-3,-4-15-10,-5-1-20,-5-3 13,-1-5 16,-6-2 1,-4-7 4,2-5 28,-8-4 4,0 2 18,-8 4-13,-2 10 14,1 13 21,3 11 12,6 3-47,-4 10-41,4 16-11,0 11 6,0 2 10,13-2-10,17-1 4,2-10 0,7-3-90,1-9-37,4-7-37,-2-7-299</inkml:trace>
  <inkml:trace contextRef="#ctx1" brushRef="#br0" timeOffset="22484.1321">15853 12804 773,'0'0'28,"0"0"-28,0 0-3,0 0 2,0 0 1,0 0 0,-62 62 0,48-42 0,5-1 0,3 1 7,6 2-5,0 0 11,0 1-5,4-1 0,11-3-7,5 1 0,-1-1 0,-4-7 5,0-1-6,-12-2 1,-2-4-6,-1 1 10,-1-3-4,-20 0 7,-4 4-3,-7-6-5,-1-1-2,3 0-38,7 0-74,6-11-414</inkml:trace>
  <inkml:trace contextRef="#ctx1" brushRef="#br0" timeOffset="22823.0641">16103 12746 327,'0'0'734,"0"0"-734,0 0 0,0 0 0,42 84 17,-33-34 8,2-3-17,-8-2-5,-3-8-3,0-7 3,0-7-3,0-3 2,0-10-2,0-4-3,0-6-34,9 0 15,7-14 17,5-8-5,4-7-5,4 5 13,-6 1-6,3 10-2,-3 12 8,2 1 1,1 1-5,3 15 6,1 4-1,-2-6 0,-1-1-57,6-10-131,-8-3-530</inkml:trace>
  <inkml:trace contextRef="#ctx1" brushRef="#br0" timeOffset="22951.2993">16691 13036 824,'0'0'47,"0"0"-44,0 0 25,0 0-2,0 0-23,0 0-3,52 32-6,-49-32-98,-3 0-277</inkml:trace>
  <inkml:trace contextRef="#ctx1" brushRef="#br0" timeOffset="23107.7283">16766 12709 838,'0'0'19,"0"0"-17,0 0 3,0 0-5,19-77-5,7 60-142,-4-2-416</inkml:trace>
  <inkml:trace contextRef="#ctx1" brushRef="#br0" timeOffset="23384.5362">17191 12401 808,'0'0'29,"0"0"-5,0 0-6,0 0 27,0 0-24,0 0-21,-70-10 0,46 41-2,6 8 2,6 6 8,9 6-1,3 4 1,0-1-6,6-5 2,11-2-1,-3-5-3,2-2 0,-2-1 0,-6-5-8,-8 2-61,0-6-54,-16-10-283</inkml:trace>
  <inkml:trace contextRef="#ctx1" brushRef="#br0" timeOffset="23654.2103">17055 12936 613,'0'0'79,"0"0"-79,0 0 2,118-69-4,-77 49 2,1 0-32,0-6-29,-3-3 39,-6 3 22,-7 1 71,-7 6 45,-6 9-29,-7 3 14,-2 7-48,1 3-37,-1 21-16,2 7 19,2 3 3,-5 0-5,-3-4-16,3-4 2,-3-2-3,0-7-40,0-5-68,0-5-51,0-7-303</inkml:trace>
  <inkml:trace contextRef="#ctx1" brushRef="#br0" timeOffset="23767.3527">17471 12867 797,'0'0'104,"0"0"-62,112-40-27,-56 31-2,9 2-13,-1 0-46,-4 0-134</inkml:trace>
  <inkml:trace contextRef="#ctx1" brushRef="#br0" timeOffset="24382.5368">12364 14693 811,'0'0'11,"0"0"1,0 0 10,0 0-19,100-56-3,-20 34 0,16-6 1,15-4-1,6-1 0,0 0-18,-13 1-7,-13 5-12,-26 5-62,-23 5-167,-19 6-149</inkml:trace>
  <inkml:trace contextRef="#ctx1" brushRef="#br0" timeOffset="24607.1425">12790 14637 939,'0'0'0,"0"0"2,-3 86-2,3-33 12,0 7 3,7 5-9,-1-1-6,0-9 0,-6-2-1,0-6-10,0-5-61,-3-12-51,0-10-344</inkml:trace>
  <inkml:trace contextRef="#ctx1" brushRef="#br0" timeOffset="25215.5464">13482 14598 973,'0'0'2,"0"0"5,0 0-6,0 0-1,10 113 6,5-58-3,-1 1-2,2 1-1,-3-11 1,-10-6-1,-3-17-41,-6-10-42,-15-13 21,-2-4 41,3-28 21,3-12-1,7-11 1,4-6 2,6-7 7,0 1-9,0-2 15,3 4-9,9 4-4,5 13 4,2 17 32,-2 15 5,2 12 3,1 4-38,9 4-8,-1 12 2,6 4 1,-2 1-2,-4 1 0,-2 4-2,-5-2 0,-5-1 1,-7-10 0,-4-3-3,-2-4-7,-3-6-1,6 0 11,3-8 6,8-13-1,4-9-5,6-6 0,1-5-1,5 7 0,0 4-2,1 13 3,-6 10 3,1 7 2,-1 4-5,-1 19-2,-4 4 2,2 2 2,0-3-2,-1-3 0,13 0-13,-4-9-96,2-6-139</inkml:trace>
  <inkml:trace contextRef="#ctx1" brushRef="#br0" timeOffset="25604.4534">14721 14112 786,'0'0'14,"0"0"46,0 0-22,0 0-12,0 0-26,0 0-6,-76 10 5,58 17 1,8 0 0,1 1-1,0-3 1,9-3 0,0-3-3,0-2 0,4-4 3,9 1 1,9 2-1,4 4-1,4 1-2,-5 4 6,7 1-1,-2 2-2,-7-2 0,0 3 3,-14 0-3,-7-5 2,-2 0-2,-11 2 0,-18-4 7,-8 2-7,-9-4 2,1-1-2,-1-4-1,2-5-32,7-5-48,6-5-130</inkml:trace>
  <inkml:trace contextRef="#ctx1" brushRef="#br0" timeOffset="26225.9733">15868 13654 813,'0'0'11,"0"0"25,0 0-36,-26 75 0,-2 8 28,-2 16-4,1 9-6,3 5-15,7-2 0,6-7 0,12-12-3,1-9 1,0-14-1,16-13-9,4-12-44,3-15-17,5-16-162</inkml:trace>
  <inkml:trace contextRef="#ctx1" brushRef="#br0" timeOffset="26557.2928">16334 14446 883,'0'0'42,"0"0"-20,0 0-1,107-67 3,-78 52-21,0-2-1,-4-3-2,-5-7 0,-7-3-4,-7-5-8,-5-2 4,-1 5-3,0 5 11,-15 13 0,-15 11 1,-11 3-1,-7 29 4,-6 15 6,7 4-4,9 3 0,12-1-2,13-1-2,13-6-2,0-4 2,17-9-2,18-3-1,5-14-32,11-5-57,4-8-68,0-5-451</inkml:trace>
  <inkml:trace contextRef="#ctx1" brushRef="#br0" timeOffset="26880.7646">16821 14316 256,'0'0'550,"0"0"-454,0 0-26,0 0-58,0 0-12,0 0 0,42 11 0,-36 6 1,-2 0 1,-4 1-2,0-1-3,0 0 3,-4 0 1,-2-1-1,-1-10-15,7-1-5,0-5-2,17 0 19,12-11 3,2-10 2,0 1-1,-8 1-1,-4 7 0,-12 2 0,-4 5 25,-3 5 3,0 0-25,0 0-3,0 5-7,0 5 4,0 5 3,6-4 1,14-1-1,5-7-39,8-3-149</inkml:trace>
  <inkml:trace contextRef="#ctx1" brushRef="#br0" timeOffset="27063.1551">17428 14316 932,'0'0'81,"0"0"-77,0 0 11,0 0-15,0 101 46,0-52-37,-2-3-3,2-5-2,0-3-4,0-11-40,0-5-54,-4-12-58,0-10-222</inkml:trace>
  <inkml:trace contextRef="#ctx1" brushRef="#br0" timeOffset="27292.5868">17429 14255 387,'2'-76'128,"1"9"32,6 14-48,-2 17-34,7 19 8,-5 17-50,3 5-26,2 27-10,-5 15-2,-5 8 2,-4 1 0,-4-2-1,-15-5-1,-2-3-29,-6-13-48,-2-6 14,-1-12 42,1-7-17,7-8-7,9 0-107,8-20-301</inkml:trace>
  <inkml:trace contextRef="#ctx1" brushRef="#br0" timeOffset="27502.0643">17622 13634 924,'0'0'47,"0"0"-6,0 0-41,13 75-3,-2-2 3,-1 6 7,4 1-5,4-5-2,1-5 0,-1-5 0,-3-4-6,-6-15-81,0-10-60,-1-14-375</inkml:trace>
  <inkml:trace contextRef="#ctx1" brushRef="#br0" timeOffset="27706.393">18107 13977 892,'0'0'9,"-81"46"-1,45-10 21,6 5-1,10-4-21,9-3-7,7-7 0,4-10-1,1-7-56,21-10-58,8 0-231</inkml:trace>
  <inkml:trace contextRef="#ctx1" brushRef="#br0" timeOffset="27841.4905">18136 14122 338,'0'0'149,"0"0"56,0 0-109,0 0-87,0 0-1,0 0 12,23 32-10,-23-18 3,3-6-7,6-2-1,10-4-5,2-2-50,4 0-258</inkml:trace>
  <inkml:trace contextRef="#ctx1" brushRef="#br0" timeOffset="27982.5907">18405 14117 551,'0'0'301,"0"0"-291,0 0-9,0 0 41,0 0-22,-15 78-14,7-61-6,1-4-3,-6-7-123,1-6-326</inkml:trace>
  <inkml:trace contextRef="#ctx1" brushRef="#br0" timeOffset="28133.6955">18382 13895 744,'0'0'61,"0"0"-52,0 0 8,0 0-17,0 0-74,0 0-256</inkml:trace>
  <inkml:trace contextRef="#ctx1" brushRef="#br0" timeOffset="28325.9161">18581 14083 688,'0'0'53,"0"0"-7,0 0-2,0 0-15,0 0-23,0 0-1,39 15-4,-33-15-1,1 0 0,5 0-18,2-5-30,-1-2-64,3 0-169</inkml:trace>
  <inkml:trace contextRef="#ctx1" brushRef="#br0" timeOffset="28716.4889">18972 13925 625,'0'0'144,"0"0"-60,0 0-4,0 0-47,0 0-33,0 0-5,0 9 1,-3 4 4,3 0 0,0-3-3,0-3 2,0 0-17,5-2-10,5 0 13,-1-2 6,1 4 9,5 3 0,-1 6 6,-3 13-4,-3 5 3,-7 2 11,-1 6-7,0-1 2,-10-2-7,-6-3 0,0-3-2,-4-6-2,-3-5 0,4-8 0,-5-4 0,11-7 4,1-3 0,6 0-2,6 0 2,0-10 2,0-10-6,22-6-49,11-10-44,9-8-123</inkml:trace>
  <inkml:trace contextRef="#ctx1" brushRef="#br0" timeOffset="28852.5856">19300 14006 764,'0'0'45,"0"0"-45,0 0 1,0 0 2,0 0-6,0 0-53,-5 15-397</inkml:trace>
  <inkml:trace contextRef="#ctx1" brushRef="#br0" timeOffset="31882.6254">12215 16223 883,'0'0'30,"0"0"-30,0 0 0,-7 89 0,7-43 8,0 1-7,0-4 1,0-10-2,0-3 0,0-14-2,0-3 2,0-13 0,0 0 0,-6 0 10,-8-23-3,-1-13-7,5-14-7,-2-12 7,5-9 0,0-7 0,4-5-2,3-3-2,0 4-2,0 7 5,0 24 1,0 21 2,5 21 3,4 9 10,6 16-15,7 21-1,8 14-2,0 13 2,1 1 1,1-1 0,-4-5 0,-6-6-16,-12-3-69,-10-6-58,0-6-219</inkml:trace>
  <inkml:trace contextRef="#ctx1" brushRef="#br0" timeOffset="32041.7373">12128 16286 689,'0'0'5,"0"0"10,0 0-15,90-60 0,-41 38-1,2 2-83,-7 3-227</inkml:trace>
  <inkml:trace contextRef="#ctx1" brushRef="#br0" timeOffset="32392.7641">12491 16137 474,'0'0'48,"0"0"107,12 106-54,-12-56-52,0 2-13,0 5-18,0-7-15,0-5 2,0-2-5,0-13 0,1-7-9,1-10-38,-1-13-5,5 0-36,-1-28 69,1-13 3,-3-15 16,-3-6 23,0-8 48,0-3-25,0-4-11,0-2-14,0 4 4,0 16-2,0 18 12,2 21 19,9 20-27,2 0-26,10 17-1,-1 19-1,1 8 1,-6 4-3,-11 5 2,-6-5 0,0-3-9,-10-11-30,-6-5 8,-5-11 7,6-3-12,3-8-35,-2-7-117</inkml:trace>
  <inkml:trace contextRef="#ctx1" brushRef="#br0" timeOffset="32856.7393">12951 16058 901,'0'0'4,"0"0"0,0 112 18,0-69-11,4 4-7,9-2-1,0-4-2,-6-2-1,-7-13-15,0-9-58,0-14-11,-13-3-5,4-20 41,-1-19 14,3-8 34,1-12 6,3-8 17,3-4 15,0-11-2,0 5-8,3-1 6,15 14-17,9 17 12,-1 12 23,3 15 4,1 16-21,-7 4-32,0 23-3,-8 10 0,-11 13 0,-4 8 0,-1-1-1,-17 3 1,-9-5-16,3-7-37,2-12-28,7-12-16,3-13-132,12-7-215</inkml:trace>
  <inkml:trace contextRef="#ctx1" brushRef="#br0" timeOffset="33045.4236">13261 15516 924,'0'0'8,"0"0"2,0 0-9,3 109 17,11-53-6,8 4-11,7-8-2,7-5 2,2-7-2,9-4-16,-8-10-77,-5-9-115</inkml:trace>
  <inkml:trace contextRef="#ctx1" brushRef="#br0" timeOffset="33182.5179">13723 15837 786,'0'0'52,"0"0"-52,0 0 0,0 0 1,0 0-1,0 71 0,-4-56-38,-4-10-239</inkml:trace>
  <inkml:trace contextRef="#ctx1" brushRef="#br0" timeOffset="33322.6184">13700 15576 746,'0'0'0,"0"0"-10,0 0-64,0 0-282</inkml:trace>
  <inkml:trace contextRef="#ctx1" brushRef="#br0" timeOffset="33516.8646">14099 15645 875,'0'0'44,"0"0"-20,-85 90 5,73-52-19,6-1-5,6 0-2,0-7-6,21-8 1,12-8-33,2-14-63,2 0-96,-1-17-402</inkml:trace>
  <inkml:trace contextRef="#ctx1" brushRef="#br0" timeOffset="33786.6875">14333 15724 777,'0'0'83,"0"0"-63,0 0-11,0 0 17,0 0-17,-20 76-7,19-63 1,1-3-3,0-6-3,4-4-39,13 0-14,1-7-17,3-6-19,-5-1 14,0 4 78,1 4 28,-11 2 73,3 1-35,0 3-35,3 0-11,3 0-5,4 3-10,5 1 7,4-4-4,3 0-8,3 0-14,-4-2-78,-4-10-165</inkml:trace>
  <inkml:trace contextRef="#ctx1" brushRef="#br0" timeOffset="33962.0094">14733 15593 408,'0'0'216,"0"-89"-96,0 52-43,-7 14 8,2 6 5,3 15-10,2 2-61,0 16-19,0 10-19,9 11 18,8 1 2,-1-1 2,4-1-3,-6-3-59,-5-7-50,-7-2-48,-2-7-258</inkml:trace>
  <inkml:trace contextRef="#ctx1" brushRef="#br0" timeOffset="34133.5656">14773 15623 496,'0'0'147,"0"0"-67,21-87 5,-2 73-10,6 5-26,4 8-27,-1 1-9,1 0-11,-6 7 0,3 7-1,-11-2-1,-5 5-3,-6 3-29,-4-4-74,0-2-230</inkml:trace>
  <inkml:trace contextRef="#ctx1" brushRef="#br0" timeOffset="34287.7829">15007 15305 150,'0'0'678,"0"0"-671,0 0-7,0 0-6,0 0-36,99-50-225</inkml:trace>
  <inkml:trace contextRef="#ctx1" brushRef="#br0" timeOffset="34800.8406">15280 15425 617,'0'0'101,"0"0"-10,0 0-52,-31 79-15,31-60-16,0-3-6,10-3 5,9-6-7,4-7 0,-4 0-21,4 0-28,-1-17-23,1-3-9,-3-5 45,6-5 24,-6 0 4,2 4 8,-2 2 0,-1 3 10,3 6 7,5 1-6,-1 2-4,5 2 0,2-3-7,-1 2 0,-6 2-4,-6-1-5,-8 3 8,-7 0 1,-5 1 31,0 2 35,0 1-9,-5 3-28,2 0-13,1 0-11,-1 0-5,2 10-1,-2 5 1,3 3 0,0 2 0,0 6 1,12 1 3,3 3 3,0 3 13,2-4-10,2-2-7,-2-3 1,-5-2-4,-1-5 0,-7-4 0,-4-3 1,0-5-1,-1 3 0,-20-4-1,-1-1-3,0-3-32,2 0-36,3 0-162</inkml:trace>
  <inkml:trace contextRef="#ctx1" brushRef="#br0" timeOffset="35878.0365">16706 15366 872,'0'0'3,"0"0"54,0 0-51,0 0-1,-77 95 5,69-52-7,6-5 0,2-4-2,0-7-1,10-7 0,6-11 0,0-7-9,7-2-18,-1-9 4,3-18 8,-2-9 9,-2-3 4,-9-4-3,-3-3 10,-2-1-4,-6-6-1,-1-2 0,0-1 0,0 3 0,-1 3 1,-4 3 0,5 5 1,0 5 6,0 10 10,0 10-2,0 8 18,3 9-8,7 6-26,1 22 1,7 11-1,8 13 20,-3 6-8,5 10-4,6-5-5,1 4-3,4-9-2,-4-5-46,-8-11-113</inkml:trace>
  <inkml:trace contextRef="#ctx1" brushRef="#br0" timeOffset="36464.3683">17094 15322 791,'0'0'0,"76"-81"-26,-19 49-12,4 2 22,-2 13-1,-5 5-57,-9 12-32,-4 0 104,-9 9 2,-2 14 105,-14 4-32,-5 2-6,-4 2-16,-4-2-26,-3-2 15,0-3-29,0-7-4,-2-3-6,-4-3-1,2-11-2,-1 0-35,5-11 21,0-18-23,0-10 21,0-11 18,7-3 12,3-3 14,3 3-14,1 10 10,1 13 37,0 17 3,3 10-26,9 3-29,4 9-6,12 12-1,0 1 0,6 1 0,1-3-1,-1-6-25,-6-5-53,-4-5-45,-8-4-172,-11 0-9,-2-13 305,-9-7 51,-3-7 195,-4-2-32,1-7-120,-3-1-40,0 7-7,0 10 19,0 10-10,0 10 27,0 0-79,0 19-4,0 12-13,0 2 13,0 4 3,6-5-3,15-5-32,5-8-85,1-5-106</inkml:trace>
  <inkml:trace contextRef="#ctx1" brushRef="#br0" timeOffset="36915.0453">18461 15070 851,'0'0'58,"0"0"-36,0 0-13,0 0 5,0 0-5,0 0-6,-3 46 0,1-39-3,0-1-23,0-2-48,0-4 7,2 0 44,0-16-40,0-6 23,6-3 37,5-8 12,0-3 19,2-7 1,-2-4 4,-1 8-8,1 8 23,-4 16 36,-4 11-20,0 4-21,2 0-46,3 7-13,3 7 11,3 5 2,-1 1 1,-1-3 0,0 0-2,-2-8 0,-2-1-17,-1-3-26,2-2 12,-1-3-5,4 0-8,2 0 36,0-5 9,5-1 6,-1 4-5,2 2 0,-1 2 7,-1 13-2,4 1-1,5-2-5,3-2-10,3-8-70,-2-4-187</inkml:trace>
  <inkml:trace contextRef="#ctx1" brushRef="#br0" timeOffset="37403.192">19155 14809 706,'0'0'122,"0"0"-26,0 0-59,0 0-36,0 0 1,0 0 5,4 102-4,-4-71-3,0-6 1,0-5-1,0-3-11,0-10-56,0-7-27,0 0-34,0-7-81,0-13 71,0-9 138,0-8 95,0-6 13,0-3-12,0 0-7,0 0-36,0-3-13,0 3-2,6 2-10,4 1 14,4 10-2,1 6-5,6 11 4,-1 0-29,0 5-10,-3 9-1,-8 2-2,-8 0-8,-1 9 3,0 17 6,-17 5 1,-2 4-4,-7 1 4,3-3-6,7-6 0,0 0 6,10-8 0,2 1 1,4-3-1,4-1 1,15-2 0,12-4 0,11 0-1,10-3 0,9-4 1,7 0-8,-4-3-17,1 0-92,-9-7-223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6:19.742"/>
    </inkml:context>
    <inkml:brush xml:id="br0">
      <inkml:brushProperty name="width" value="0.05292" units="cm"/>
      <inkml:brushProperty name="height" value="0.05292" units="cm"/>
      <inkml:brushProperty name="color" value="#FF0000"/>
    </inkml:brush>
  </inkml:definitions>
  <inkml:trace contextRef="#ctx0" brushRef="#br0">11267 1388 659,'0'0'40,"0"0"25,-81-44-36,35 36-3,-10 4 0,-4 4 1,-2 0 3,-5 17-11,7 10-9,1 9 8,5 12-11,-6 10-1,8 8 6,3 8-6,9 1-2,16-3-2,11-5-2,13-9 0,10-5 6,29-9-6,13-8 0,12-7-1,18-10 1,3-12-46,2-7-59,-12-3-180</inkml:trace>
  <inkml:trace contextRef="#ctx0" brushRef="#br0" timeOffset="421.2541">9523 1613 919,'0'0'9,"0"0"13,0 0-19,0 0-3,0 0-18,0 0 15,9 99 3,-9-39 3,-6 3 2,-13 0-4,2-2-1,-2-6 1,2-2-1,0-5-1,12-8-24,2-8-43,3-12-16,12-17-204</inkml:trace>
  <inkml:trace contextRef="#ctx0" brushRef="#br0" timeOffset="1312.1571">9640 1906 768,'0'0'25,"0"0"-13,0 0 12,0 0 24,0 0-37,0 0-10,28-14-1,1 3 0,4-1 0,3-2 0,-4-6 0,-2 1-9,-1-3-8,-12-3 11,-4-1 5,-4-3-1,-6 3 4,-3 1-2,0 8 14,0 8 17,0 6 1,0 3-6,0 5-26,-3 22-8,-11 16 8,-2 8 5,1 5-3,1-3 2,4 0-4,7-4 1,3-3 0,0-4-2,7-7-20,13-8-57,2-13-71,1-14-381</inkml:trace>
  <inkml:trace contextRef="#ctx0" brushRef="#br0" timeOffset="1500.281">10072 1909 812,'0'0'48,"0"0"-48,0 0-13,0 0 13,107 0 14,-52 0-12,6-11-2,2-6-42,-9-3-203</inkml:trace>
  <inkml:trace contextRef="#ctx0" brushRef="#br0" timeOffset="1874.9425">10903 781 105,'0'0'628,"0"0"-628,0 0 7,-20 92 31,8-42 5,-1 5-24,5-2 0,5 0-12,3-6-2,0-1-3,0-4-2,0-9-4,0-6-55,0-13-72,0-14-340</inkml:trace>
  <inkml:trace contextRef="#ctx0" brushRef="#br0" timeOffset="2399.1522">10685 357 566,'0'0'94,"0"0"2,0 0-35,0 0-35,0 0-26,0 0-14,0 12 14,0 27-1,-6 4 1,-1 5 0,-3 1 0,0 1-1,4-5 2,0-5-2,3-10-15,3-13-73,0-13-58,9-4 112,5-7 29,-2-16 4,1-4-10,0-2 12,-1-4 0,3-1 9,2-1 25,1-1 16,5 6 15,-1 1-39,4 8 33,-2 4-26,-8 6-5,-4 5 0,-3 6-7,-1 0-13,-1 12-8,-1 14 0,-3 10 0,-3 11 9,0 1-2,3 3-2,0 2-5,7-1 3,1 3-3,4-1-21,0-4-84,1-2-425</inkml:trace>
  <inkml:trace contextRef="#ctx0" brushRef="#br0" timeOffset="2834.9654">10679 2351 860,'0'0'6,"0"0"-6,0 0-6,0 72 5,0-24 1,-3 1 1,-4 2-1,3-5 0,-4-3-29,0-1-68,1-6-301</inkml:trace>
  <inkml:trace contextRef="#ctx0" brushRef="#br0" timeOffset="3134.9472">10312 3033 888,'0'0'1,"0"0"0,-14 73-2,12-35-2,2 6 1,0 2 2,0 0 6,0-5-6,-3-4-11,-2-4-38,-4-5-47,0-8-212</inkml:trace>
  <inkml:trace contextRef="#ctx0" brushRef="#br0" timeOffset="3411.3286">10238 3291 392,'0'0'261,"0"0"-202,0 0-18,0 0-2,0 0-7,68-75-6,-46 69-17,5-2 0,-5 4 1,7-3-5,-4-2 2,-1 3-5,-8 1 2,1 5 0,-11 0-2,3 0-2,-2 7 0,-5 10 0,2 4 3,-3 2 3,1 4-5,-2-2 2,0-2-2,0-3-1,0-2-19,0-9-75,0-9-294</inkml:trace>
  <inkml:trace contextRef="#ctx0" brushRef="#br0" timeOffset="4191.6685">11429 1922 664,'0'0'92,"0"0"-60,0 0-23,0 0 53,0 0-2,0 0-39,-12-27-21,37 23-1,18-3 1,14 3 2,12-4 0,13 0 0,12 1-1,6-2-2,3-1-12,-5-4-84,-4-5-161</inkml:trace>
  <inkml:trace contextRef="#ctx0" brushRef="#br0" timeOffset="4559.93">12780 1593 863,'0'0'12,"0"0"10,0 0-8,0 0-8,-104 80 30,71-24-15,2 6-15,5-1-2,13-3-3,13-7 0,0-10-2,15-9 2,15-13 0,5-9 1,7-10-2,1 0 6,5-21-6,-8-11 1,-6-2-1,-6-8 6,-19 0-6,-9-5-4,0-1-3,-16-3-7,-7 1-4,-3 3-6,7 8-4,3 13-22,5 11-11,11 8-139,0 4-368</inkml:trace>
  <inkml:trace contextRef="#ctx0" brushRef="#br0" timeOffset="4783.9071">13395 1517 961,'0'0'10,"0"0"-10,0 0-4,0 0 4,-13 96 11,8-43 4,0 2-13,2-1-2,-1-5 2,1-6-2,-4-1-3,1-5-55,-2-5-44,0-5-118</inkml:trace>
  <inkml:trace contextRef="#ctx0" brushRef="#br0" timeOffset="5099.3511">13387 1920 353,'0'0'391,"0"0"-282,0 0-35,0 0-16,0 0-17,8-76 19,-5 70-31,2-4-13,4 3-4,9-4-12,8-2-1,0-2-1,12-4 1,4-3 1,4-3-6,-1-6-14,-1 2 13,-7 3 3,-7 6 4,-10 11 1,-11 4-1,-3 5-2,-3 2-9,-3 26-17,0 8 19,0 9 8,-9 3 2,-7-2-1,7-6 0,1-4-39,8-7-83,0-8-146</inkml:trace>
  <inkml:trace contextRef="#ctx0" brushRef="#br0" timeOffset="5901.3053">13796 1226 402,'0'0'284,"-84"-62"-231,38 42 5,-2 5-19,-1 6 2,3 9-20,-2 0-14,3 9-7,-3 20 0,2 18-2,-1 17 7,0 11-4,3 9 3,6 5 3,6 0-1,5 1-2,7-1 1,5-3 2,5-6-4,3-5-6,7-6 4,0-7-1,20-6 2,18-8-2,12-4 3,12-11 0,11-8-1,12-8 1,6-14 4,3-3-3,0-16-2,0-13 3,-3-12-1,0-10-1,-6-11-1,-9-10-1,-18-9 0,-19-6 1,-19-5-2,-20-7 2,-14 4 0,-31 4 0,-25 8-3,-3 16 4,-8 6-4,10 18 1,8 14-2,12 17 0,15 12-10,13 12-61,14 14-52,9 0-265</inkml:trace>
  <inkml:trace contextRef="#ctx0" brushRef="#br0" timeOffset="6351.6375">13851 1425 534,'0'0'91,"0"0"-14,0 0-16,0 0-7,0 0-36,0 0-18,0-11 0,0 11-5,0 0 4,0 14 1,0 6 1,-3 7 15,-3 4 8,0 2 5,2 4-19,1 0-10,3-4 2,0 1-2,0-4-5,3-7-132</inkml:trace>
  <inkml:trace contextRef="#ctx0" brushRef="#br0" timeOffset="7909.2853">10601 2907 732,'0'0'26,"0"0"12,-107-69-20,59 61 10,-8 8 2,-3 6-12,-8 27-17,-7 12-1,4 13 2,8 9 1,10 7-3,14 1 2,18 0-1,14 0 0,6-5-1,15-3 2,22-5-2,11-11 1,20-11 2,7-16 0,7-17-1,-1-7-2,-1-18 2,2-22 3,-1-15-2,-6-7 0,-7-10-1,-12-2-1,-12-6 4,-23-2-1,-21 2 2,-21-1-6,-46 7-5,-38 13-26,-20 17-12,-28 21-6,-7 12-56,3 11-215</inkml:trace>
  <inkml:trace contextRef="#ctx0" brushRef="#br0" timeOffset="8742.3391">9936 1285 442,'0'0'32,"0"0"29,-91-33-10,51 27 21,-2 1-45,-3 3-5,-5 2-7,-4 0 1,-9 4 4,-1 17-9,-10 9 0,-2 15-8,-1 11 1,3 11 4,11 9 1,8 7 4,13 8 9,15 6-11,18 3-4,9-2-4,20-6-3,19-9-1,19-9 1,13-14 3,17-16-1,12-18-1,9-23-1,-6-6-4,-6-34-2,-9-16 2,-13-13 4,-7-9 3,-10-10-2,-13-9 1,-15-7 1,-14-6 2,-16-1-2,-13 0-3,-29-2 1,-19 10-2,-15 10 1,-10 15-3,-10 21-31,-1 10-97,6 7-255</inkml:trace>
  <inkml:trace contextRef="#ctx0" brushRef="#br0" timeOffset="9843.0265">11056 289 502,'0'0'0,"0"0"63,0 0-35,0 0 29,0 0-27,-94-82 9,70 71-31,-1 0-6,-5-1 6,5 7-4,-8 0 5,0 2-4,-6 3 2,0 0-7,-3 2 0,1 9-2,-2 1 2,-3 5 0,4 3 0,3 6 1,-3 8-2,2 10 1,1 8-2,2 10 4,-2 8 0,5 7 7,8 3-5,10 2-1,16-3 4,0-6-6,21-5 6,13-6-6,12-8 0,9-8 1,13-12-2,11-11 4,4-14-3,5-9 1,3-3-1,-9-23 0,-4-8 6,-11-8-2,-4-6-1,-8-6 4,-3-3 6,-10-7-4,-10-3-7,-9-3 0,-14-6-2,-9 2 0,-2 4 2,-28 5-2,-14 9-1,-13 7-5,-10 10 4,-8 10-2,4 20-9,-4 9-13,12 7-45,10 19-67,16-2-219</inkml:trace>
  <inkml:trace contextRef="#ctx0" brushRef="#br0" timeOffset="10257.3089">10873 364 560,'0'0'76,"0"0"-30,0 0-9,0 0-6,0 0 15,0 0-45,-15-34-1,15 34 0,0 0 0,0 0 0,0 0-3,0 1-12,6 15 9,1 6 4,-1 7 0,0 6-7,1-1-28,3-3-120,0-5-208</inkml:trace>
  <inkml:trace contextRef="#ctx0" brushRef="#br0" timeOffset="11141.209">14050 2260 579,'0'0'16,"0"0"107,0 0-55,0 0-26,0 0 20,0 0-34,0-62-28,0 85-10,0 12 10,0 10 1,0 6 3,10-1 5,5-5-7,9-8 5,7-7 0,9-10-4,19-12 4,18-8 5,24-22-4,17-22-2,11-13-5,2-9 4,-2-2-4,1-4-1,-3 5-6,-1 1-27,-7 3-18,-4 5-26,-15 12-15,-5 11-123,-14 12-40</inkml:trace>
  <inkml:trace contextRef="#ctx0" brushRef="#br0" timeOffset="13735.505">11212 681 767,'0'0'4,"0"0"8,0 0-9,0 0-3,0 0-5,0 0 5,0 0 14,-11 78-4,11-59-3,0-4-1,13-6 9,14-9 6,9 0 21,19-11-8,18-17-24,13-10-4,8-7-6,3-7-1,5-3-2,-9-3-38,-1-1-35,-12-2-99,-8-4-466</inkml:trace>
  <inkml:trace contextRef="#ctx0" brushRef="#br0" timeOffset="14900.3354">8376 1858 711,'0'0'0,"0"0"1,0 0 3,0 0-4,0 0 1,0 0-1,-9-10-6,9 23 3,-4 6 3,0 6 1,1 4 0,0 5 8,3 0 2,0 0-2,0-3-7,17-4 4,12-9 1,14-9 10,14-9 7,18-6-11,15-22-7,17-8 1,11-9-3,3-2-4,-2-4 0,-12-2-27,-11 0-77,-21-3-244</inkml:trace>
  <inkml:trace contextRef="#ctx0" brushRef="#br0" timeOffset="15972.6668">9364 3280 706,'0'0'21,"0"0"0,0 0-16,0 0 7,0 0 9,0 0-21,-10 0 2,6 22-2,0 3 16,2 3-8,-1-2 4,3-1 1,0 0-7,0-3-4,13-5 0,3-3 4,10-6-3,13-8 6,16 0 1,12-19-3,19-15 0,7-10-7,1-8-1,4-6-39,4-8-21,-8-5-126,-6-3-369</inkml:trace>
  <inkml:trace contextRef="#ctx0" brushRef="#br0" timeOffset="18655.112">9367 886 710,'0'0'5,"0"-78"-5,13 43 0,0 0 3,6-2 16,4 1-6,-1 1 9,5 1-17,-3 1 1,10 1-3,2-2-3,6-3 0,6 0 1,5-1-1,1 0 0,-2-1 0,3-6 1,2-2-1,1-3-1,0 1 0,5 6-2,1 11-3,-5 10 5,3 11-4,-1 8 3,3 3 2,5 0 0,2 0-4,1 0 4,-4 0-2,4 0-1,-11 0 3,1 0-2,-7 9-1,-3 24 0,-6 22 3,-8 15-3,-9 17 1,-8 5-3,-12 7 5,-6 9 0,-3 0-1,6 8 2,0 1-2,6 3 1,0 6-1,-3 7 1,-2 0 1,-6 2-1,-1-6 0,0-13 0,-1 0 0,-15-5 0,-7-1 0,-6 5-3,-8 5 3,-4 4 0,-2-3 2,2-6-2,1-9 0,-3-2-3,-1-10 5,-3-9-2,-4-5 0,0-7-1,-5-8 1,-11-2 0,-5-4 0,-4-6 1,-7-3-1,-1-8 0,-7-9-1,-10-12 3,-2-9-4,-3-9 4,0-3-1,-11-15 2,0-19 2,1-16 18,8-13 0,14-19-2,15-13 0,24-19-6,22-23-2,21-16-10,12-21-3,9-12-8,18 2-8,2 3-3,3 16-4,-5 12 2,-2 13 0,-2 9 15,2 10 5,5 12 0,-1 14-6,3 18 2,-5 20-10,-1 11-2,3 14-55,-3 4-36,3 9-23,-2 3-94</inkml:trace>
  <inkml:trace contextRef="#ctx0" brushRef="#br0" timeOffset="18994.2693">9883 669 423,'0'0'0,"0"0"-20,0 0 7,-115 48 13,77-1 1,-14 19 3,-12 21 7,-14 26 7,-10 27-8,-3 22-9,3 12 0,17 5-2,15-6 0,18-8-9,18-9 0,14-4-14,6-10-45,15-12-41</inkml:trace>
  <inkml:trace contextRef="#ctx0" brushRef="#br0" timeOffset="20322.2576">13719 2352 245,'0'0'216,"0"0"-177,0 0 3,0 0 32,0 0 12,0 0-39,-25-41-27,25 38-5,-1 0 10,1 3-1,0 0-19,0 0 0,0-3-5,9 1-1,12-2-2,6-2 2,11 1 0,3 0 1,1 2-4,1-1-13,-7 2-2,-8 0 6,-7 1-15,-9-1 4,-11 2 2,-1 0 11,-4 0 1,-22 0-8,-14 0 4,-11 0 12,-4 0-4,-1 0 6,10 0 1,5 0 12,8 2 21,17-1-16,4-1-11,8 0 2,4 0-9,0 2 0,13-2-4,17 0 4,8 0 11,14 0-10,4-3-1,2-6-27,0-1-67,-3-1-121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7:29.776"/>
    </inkml:context>
    <inkml:brush xml:id="br0">
      <inkml:brushProperty name="width" value="0.05292" units="cm"/>
      <inkml:brushProperty name="height" value="0.05292" units="cm"/>
      <inkml:brushProperty name="color" value="#FF0000"/>
    </inkml:brush>
  </inkml:definitions>
  <inkml:trace contextRef="#ctx0" brushRef="#br0">14391 4978 461,'0'0'60,"0"0"-60,0 0 0,0 0 6,0 0 14,0 0 13,0 0 53,0 0-18,4 0-25,5-2-20,1-4-11,0 0-3,0-2 1,1-1-8,1-1 4,0 1 2,1-3-3,-1-2-1,1-1-4,2-2 1,-3-6-1,5-3 2,-2-6-2,-1-5 1,2-5-1,-4-2 1,-3 1-1,1 4 1,-3 0-1,-3 1 7,0 1 4,-1 1 9,-3 0-10,0 1-1,0 2 5,0 2-2,0 2-6,0 2 1,0 1 1,0 2-3,0 4-1,0 1 1,0 3 4,0 4-3,-7 3 1,4 1 5,-1 4-8,0 1 2,4 1-3,-2 1 0,1 1-1,1 0-1,0 0-1,0 0-1,-2 0-2,2 0 1,-1 1-3,-1 9 5,0 3 0,2 2 0,0 3-1,0 1 1,0 2 1,0 4-1,0 1-2,0 2 1,0 2 2,7 3-2,0-3 1,0 7 0,0-1 0,-1-4 2,-3-1-2,0-4 1,0-5-1,1 1 0,0 0 0,1-1 3,-1 2-3,2-1 1,1 4 0,0-2-1,-1 1 1,-3-1-1,1-3 0,-1-2 0,0-2 1,0-2-1,0-3 0,1-1 0,-2-2 1,3 2 2,-2-2-3,3 2 0,-3 0 0,0-3-1,-3 1 1,7 2 0,-4-4 0,0 0 0,1 1 0,-1-4 0,2 2 1,-2 0-1,2-2 0,-1 0 0,-1 2 0,0-1 0,1 0 0,2-1 1,0 3-1,0-4 0,3 0 0,-1-1 1,-2-3-1,0 0 2,4 0-1,-1 0 4,2 0-4,2-8 3,-3-3-1,3 0 1,0-3-3,-4-3-1,-1-3 2,1-5 4,-3 0-5,-1-4-1,-4 0 1,-1 0-1,0-2 0,0 2 2,0 2-1,0-2-1,0 3 0,4-2 1,0 3-1,-2 0 0,2 0 1,-1 4 1,0-1-2,-3 0 0,0 1 0,0 1 0,0 0 1,0 3-1,0 1 1,0-1-1,0 5 4,0-1-3,0 2 6,-3 1 0,0 2-2,3 0 1,-4 2 2,4 2 2,0 0 0,-2 2-1,-2 1-3,4 1-2,-4 0-2,4 0-2,0 0-3,0 0-3,-1 0 5,-2 1-7,1 12 6,-2 3 2,2 10 0,2 1 0,0 3 0,0 5 0,0 0-1,0 1 1,9 3 1,4-2 0,-3 4 0,5 0 1,3-2-1,-6-4 0,1-3 2,-3-5-3,1-4 0,-2-2 0,-2-2 0,2-5 0,1 1 1,0-5-1,-1-1 0,-1 2 0,0-2 0,-1 1 0,-1-4 0,1-1 0,0 0 0,-4-2 0,-1 1 0,3-3 2,-1 3 0,1-4-1,1 0 3,3 0-3,2 0 2,-1 0 1,0 0-4,2-7 0,2 2 3,-8 0-3,-2-2 0,0 3 0,-4-1-10,0-1-48,0-3-59,-2-10-212</inkml:trace>
  <inkml:trace contextRef="#ctx0" brushRef="#br0" timeOffset="2737.1415">17197 4908 711,'0'0'42,"0"0"-42,0 0 0,0 0 0,0 0 26,0 0-21,79-19 5,-58 2 16,3-8-1,-4-8-1,0-9 12,-1-10-10,0-9-8,0-5-5,-5-3-9,-2-4 2,-3-1-1,-1-4 0,-2 3-2,-6-3 5,1 7 1,-1 6 4,0 10 4,0 9 16,0 15-5,0 6-10,0 11-4,0 9 1,0 3 1,0 2-16,0 9-8,-1 19-6,-2 16 13,-8 14 1,1 13 0,1 7 1,1 4-1,3 0 2,2-3-2,3-5 2,0-2 2,17-8-3,1-7 0,6-8 0,2-7-1,-1-8 2,2-9-2,-8-6 0,0-9 0,1-6 1,-4-4 1,4 0-1,-4-2-1,7-12 3,-3-6 0,2-5 0,-3-3-3,2 0 0,-3 0 0,-6 8 0,1-3 0,-3 4 1,1-3-2,-1 0 1,-1 1 0,-2-2 0,1 0 1,-3-2-1,-2 3 1,-3 1 0,0 2-1,0 3 2,0 2-1,-3 3 0,-2 1-1,0 3 6,1-1-3,1 4 1,1 1 0,-1 1-2,1 2 2,0 0-3,2 0 1,0 0-2,0 0-2,0 0 0,-1 0-2,1 0-1,-2 0 3,1 0 1,-2 0 1,3 3 0,0 2 0,0 0-1,0 1 1,0 2 0,-2 0 0,1 7 0,1 0-1,0 1 1,0 4-1,0 5 2,0-1-1,0 0 0,0-2 0,0-1 0,3-4-1,3 0 1,-1-2-1,1-3 1,0 0 0,0-3 0,4-1 0,-3-3-2,0-4 2,0 1 0,1-2 1,3 0-1,-5 0 2,-1 0-1,5-6 2,-2-1-1,0 0-2,0 0 1,-2 2-1,4-2 0,-1-3 0,0 1 0,1 1 0,-2 0 0,-5 4 1,-2-1 0,-1 3-1,2 2 2,-2 0 0,0 0-1,0 0 0,0 0 1,0 0-1,0-1 0,0-1 1,0-1-2,0 1 0,0 0 0,0-1 0,0 3 0,0 0 1,0-2-1,0 2 0,0 0 0,0 0 0,0 0 1,0 0-1,0-2 0,0 2 0,0-1 0,-2-1 0,1 1 0,1-3-1,0 0 1,0-4 0,0 0 0,0-1 1,0-5-1,0-3 0,0-3 0,0-6-2,0-6 2,0-4 0,0-3 0,1-2 0,2-1 0,0 0 0,-1 2 1,0 0-1,3 2 0,-4 1 0,-1 4 0,0 0-1,0 4 1,0 4 0,0 3 3,0 4-6,0 3 4,0 3-1,-1 3 0,-1 2 0,-1 3 0,3 1 0,-1 2 0,1-2 0,0 3 0,-1-1 1,1-1-1,-2 2 0,1 0 0,1-1 1,0 1 0,0-2-2,0 2 1,0 0-1,0 0-1,0 0 0,0 0-6,0 12-1,0 6 8,3 7 1,7 7-1,-3 2 1,1 7 0,-1-3-1,2 1 1,-1 0 0,-1 1 0,1-3 0,0-1 0,-1-2 0,-4-2 0,1-1 1,-1-2-2,0 0 1,3-2 0,-2 0 0,1-2 1,1 0-1,-2-2 0,0-1 0,3-6 0,-6 1 0,4-3 0,-1-4 0,1 2 0,-1-1 0,2-2-1,1 0 1,0-2 0,-1 0 1,1-1-1,0-2 0,-1-1-1,0-2 1,0 1-1,0-2 0,2 1 1,-3-1-5,2 0 5,-3 0-1,1 0-1,-2 0 2,0 0-1,2 0 0,0 0 0,3-3-7,-5-3-2,3-2-10,1 0-14,-1 0-26,1-4 13,1-2-52,4-3-93</inkml:trace>
  <inkml:trace contextRef="#ctx0" brushRef="#br0" timeOffset="5399.9892">19779 4949 69,'0'0'364,"0"0"-338,0 0-11,0 0 25,98-94 15,-72 66-31,-1-7 4,-1-3-3,-8-1 14,-1-2 12,-1 4-15,-7 6 5,0 4-14,-2 5 8,-4 7-12,1 4 7,-2 4-8,1 3-10,1 2-8,-2 1 1,0 1-3,0 0-2,0 0-1,0 0-2,0 0 0,0 3-2,0 10 5,0 2 0,0 4 0,0 4 0,0 5 0,1 0 0,4 4 0,-2 2-1,1-4 1,4-1 0,-2-4 1,1-4-1,6 0 0,-3-6 1,6-1-1,0-3 0,-1-5 0,2 1 1,0-3-1,0-3 0,2-1 0,-1 0 0,2 0 3,-4-12-3,-3-1 0,-3-5 0,-3-1 3,3 2-1,-5 2-2,-1 1 0,1 3 2,-2 0-2,0 6-1,1 2 1,-3 3 1,-1 0 0,0 0-2,0 0 1,0 0 0,0 0-1,0 0 1,0 0 0,4-1 1,-3-7 8,2-2 4,5-4-3,1-6-9,1-7 6,3-6-7,-2-5 3,-1-4 1,-1-6 0,1-2 0,1-3-1,-2-5-1,3 1-2,-5 0 0,1 2 2,1 0 0,-2 2-1,-3 5 9,0 5 4,-4 5 9,0 4 4,0 7-13,0 4-7,0 3 9,0 6-4,0 3 0,-4 3-7,2 2 3,0 4-4,1 2 0,-1 0-4,-1 0-2,1 0-5,-6 16-2,0 11 9,-1 8-2,-2 7 2,2 8 1,2 3-1,3 1 2,4 1-2,0-4 0,0-1 0,0-2 1,0-2-1,0-4 0,6-2 0,0-4 0,2 0 0,-2-8 0,2 1-1,1-2 1,0-4 1,0-3-1,0 0 0,-1-1 0,-1-3 0,5-1 0,-3 0 0,2-1 4,-1-2-4,-1-2-2,2-1 2,-4 0 2,0 0-1,-1-1-1,2 0 0,0-2 0,0 2-1,0-3 1,-2-1-2,-3 0 2,4-3 0,-4-1 0,0 0-3,-2 0 2,2 0 1,5 0 4,2-9-2,2-7-1,2-5 0,-1-6 0,-2 0-1,0-2 2,0 1-2,-2 4 0,0 0 0,-3 4 0,0 2 0,-3 2 0,0 5 0,-2 0 2,-1 5-2,0 0 1,0 1 1,0-1-1,0 2-1,0-1-1,0 2 1,0 2 1,0 0-1,0 1 0,0 0 0,0 0-1,0 0 1,0 0-3,0 0 1,2 0 2,-2 0 0,0 0-3,0 0 0,1 0-2,2 0 3,3 0 1,-2 0 0,1 5 0,1 0 1,-1 2-2,-1 0-1,2 3 3,-3 3 0,0-1 0,0 2-3,-2 2 3,1-2 0,-2 2-1,1-1 1,-1 1 0,0-1 0,0-1 0,0-1 0,2 1 0,-1-2 0,2 0 1,-1-4-1,1 1 0,0-2 0,1 1-1,-1-3 1,-1 0 1,2-1 1,-1-1-3,0-3 1,0 2 0,0-1 0,-1 2 1,1-1-1,2-1 1,-1 1-1,3 1 0,-1-3 0,-1 3 1,2 1-2,-2-3 2,2 0-1,0 1 1,1-1-1,0 0 0,-1-1-1,-1 2 1,-2-2 4,-1 1-4,3-1-1,-5 0 1,1 0 0,-1 0 0,-1 0 0,2 0 0,-1 0-1,1 0 0,-1 0-5,1 0-3,3 0-7,-5-3-19,4-3-17,1-3-4,-1-1-26,0-1-78</inkml:trace>
  <inkml:trace contextRef="#ctx0" brushRef="#br0" timeOffset="9942.8291">14427 7219 603,'0'0'47,"0"0"-32,0 0-13,0 0 10,0 0-1,0 0-11,0 0 2,0 0 10,0 0 18,0 0 14,0 0-9,0 0-3,6 0-2,1-4-7,6-12-8,3 0 1,0-7-6,4-5-8,-1-5-1,1-9 2,2-7-3,-1-2 0,0-4 0,-5 5 0,-2 0 0,-1 2 1,-7 7 0,2 1-1,-5 8 1,2 6 2,-2 6 8,-2 3-3,0 7-3,-1 1 5,0 4-9,0 0 6,0 3 1,0 2-5,0 0-1,0 0 0,0 0 2,0 0-6,0 0 2,0 0 0,0 0-2,0 0 1,0 0 0,0 0 0,0 0 1,0 0-2,0 0 1,0 0 0,4 9 1,1 0 0,-2 4 0,4 6 1,-1 1-1,-1 3-1,3 4 1,-2 8 0,5 3-3,-6 2 3,2 1 3,0 1-2,3-2 0,2-1-1,5-3 0,-2 0 2,1-5-2,-2-8 2,-1-5-2,-4-5-1,-2-3 1,0-4 1,0-1 0,-4-3-2,0-1 1,-3-1 0,3 3 0,-2-3 0,1 0 0,-2 1-1,0-1 1,0 0 0,0 0 1,0 0-1,0 0 0,0 0 0,0 0 0,0 0 3,0 0-3,0 0 0,1 0 0,2 0-3,5 0 2,7-7 1,0-6 4,1-5-4,4-7 0,-3-5-4,4-9 3,0-8 0,0-6 1,1-3 0,0-3 0,-3 0-1,-2 1 1,-2 2 0,-1 5-1,-5 3 1,-2 2 0,2 4 0,-2 3 0,0 2 0,-4 3-1,-3 1 2,3 0-1,-3 4 1,0 2-1,0 4 0,0 4 0,0 2 3,0 4 1,0 7-2,0 0 3,0 5 6,0-1-6,0 2-5,0 0-4,0 17-3,0 13 6,7 10-2,3 7 3,0 9 3,6 0 1,-4 0 2,4 3-4,4-4-2,-4-4 0,8-1 0,-6-3 0,1-2 1,0-5-2,-1-2 1,2-4 0,-4-1 0,3-5 1,1-2-1,-2 1 0,2-5 3,3-2-3,0-1 0,-3-3 2,-1-5-1,0-4 0,-2-1 1,-1-6-2,1 0 1,1-3 2,1-10 5,1-8-7,-1-4 3,-4-3 0,-4-7 0,-1 1-2,-6-6-2,3-5 2,-7-1-1,0-2-1,0 2 1,0 4 0,0 4-1,0 2 3,0 4-3,0-1 1,0 3-1,0-1 1,0-1 0,-3 0-1,-1 2 0,1 4 0,-2 1 0,2 5 0,0 6 0,1 3 10,1 6-5,-1 1 0,2 4 19,0-2-18,0 0-4,0 2-2,0 0 0,0 0 0,0 0 0,0 0-1,0 0 1,0 0-4,0 0-5,0 2-3,0 13 7,6 9 5,6 4 3,2 5-3,-6 4 1,4 7 0,-4-2 6,6 3-7,-6-3 4,4-3-1,3-3-2,-1-3 0,-4-1-1,3-4 3,-2-3-3,1 0 2,0-4-2,0-1-3,3-6 3,0 1 1,1-3 0,1-4 2,-6-4-3,0 0 1,-1-2 0,-4-1-1,1-1 3,0 0-3,-4 0 5,3 0-2,1 0-2,-3 0 0,1-1 0,-4 1-1,2 0-1,-1 0 0,0 0 0,4 0 1,-2 0-1,-1 0 1,0 0-2,0 0 5,1 0-3,1-3 1,1 0 2,-2 3-3,-1-4 0,1 1 0,3-1 0,-1-2 1,-4-1-1,5-1 1,0-4-2,0-2 3,-1-3-2,0 0 0,-2-3 0,0-1-1,-4 4 1,0-2 0,0 2 0,0 2-1,0 1 2,0-1-1,0 3 2,-4 3-2,0 2 0,4 1 0,0 5 0,0 1 0,0-2-1,0 2 1,0 0-1,0 0-1,0 0-2,0 0 0,0 0-1,0 0-2,0 0 0,11 8 7,-5 3-1,1 3 1,1 2-1,-2 4 1,1-1 0,-2 4 1,1 0-1,0-1 0,2-1 1,0-1 1,1 0-2,2-3 1,-1-3-1,2-2 4,-1-2-3,-2-1-1,1-4 0,-1 1 0,-1-2 2,1-4-1,-1 4 0,1-2 1,0-2-2,-3 0 3,0 0-1,2 0-1,-1 0 1,2 0 0,0 0 1,-4-2 0,1-2-1,-1 3-2,-1-2 0,-1 1 0,0-2 1,-1 4-1,-2-3 0,0 2 0,1 0-4,-1-4-8,0 2-41,0-1-29,0-1-73,-7-9-539</inkml:trace>
  <inkml:trace contextRef="#ctx0" brushRef="#br0" timeOffset="12279.9717">12706 4969 721,'0'0'51,"-127"1"-45,61 18-1,6 5 9,13 8 22,10 4 4,16 7-25,12 0-14,9 0 0,0-8 1,9-9-1,14-6-1,9-15 5,7-5-4,4-5 0,-1-22 1,1-9 5,-6-8-4,-4-12-3,-9-6 3,-11-4 2,-7-4 6,-6-5 1,0-2-2,-19 1-1,-11 6-2,-7 10-6,-1 12 4,3 12 15,5 14 12,8 15 17,6 7-23,9 16-22,7 27-4,0 15 0,12 8 0,15 5 3,12-4-3,4-3 2,8-8-2,1-9-60,-3-11-35,-7-14-68,-6-14-570</inkml:trace>
  <inkml:trace contextRef="#ctx0" brushRef="#br0" timeOffset="12570.8942">12858 4827 922,'0'0'0,"0"0"0,-12 95-1,17-61 2,22-4 3,8-8 1,3-7-5,2-9 1,-3-3-1,-9-3 0,-5-6-1,-10-14 1,-6-3 4,-7-6-3,0-2 3,-18-1-3,-12-2-1,-4 1-1,-2 5-3,1 6-6,3 7-16,9 8-27,9 7-27,7 0-166,7 0-275</inkml:trace>
  <inkml:trace contextRef="#ctx0" brushRef="#br0" timeOffset="13230.4211">13076 4735 688,'0'0'97,"0"0"-82,0 0 30,0 0 12,58 79-5,-38-55-32,6-7-16,-1-5-2,2-5 1,5-7-2,-6 0-2,3-10-13,-9-11-9,-4-1 9,-3-3 14,-9 6 0,-2 8 1,-1 6 17,-1 5 2,0 0-20,3 0-1,5 2-3,4 6 4,2-2 0,6-6 0,1 0 1,3-19-2,2-10-2,-6-5-17,-2-4 10,-9-3 10,-9-3 0,0-4 0,-13-6 4,-13 1 21,-2 7-13,4 10 16,5 14 39,5 10 15,8 12-19,6 5-63,0 27 3,0 11-3,13 8 3,10-2 1,2-6-4,5-4 0,0-9 2,-3-5-2,0-5-2,-7-4-13,-3-7-16,-5-6-26,-8-3 17,1-7 40,-1-15 0,3-6 0,0-1-1,-4 6 0,3 8 2,-3 8-2,4 7 0,3 0-2,1 4-11,-3 17 5,-4 5 8,-4 5 1,-9 3 0,-12 1 0,-8-4 0,-3-2 0,2-4-10,2-13-14,7-8 2,9-4-20,8-21-37,4-18-101,0-12-509</inkml:trace>
  <inkml:trace contextRef="#ctx0" brushRef="#br0" timeOffset="13809.5062">13726 4189 804,'0'0'87,"0"0"-63,0 0-23,0 0-1,0 0 6,51 93 2,-44-59-7,3-5 0,2-3-1,8-5-11,-1-1-42,4-5-29,-3-10-44,0-5-80,-5 0 144,-3-7 62,3-9 73,-6 1 50,-1-4-32,0 0-23,-1-2-6,1-1-37,1-3-2,-3 5-11,-6 4-1,0 5 7,0 3 8,-6 8-3,-15 0-11,-4 16-11,-7 14 3,4 4 12,6 6-5,10-2 0,12-5-9,0-4-1,5-7 1,21-9-1,7-6-1,6-7-11,7-6-20,6-19-20,-1-10-3,5-8 7,-8-5 10,-11-5 12,-11 0 21,-18-4 4,-8-1 17,0-2 20,-11 4-3,-13 13 4,2 15 46,-2 14-13,9 14-31,0 5-16,6 27-24,3 13 0,6 2 2,0-4-2,15-2 0,9-7 2,3-2-2,-5-6-17,2 2-54,-10-5-18,-4-4-69,-10-11-349</inkml:trace>
  <inkml:trace contextRef="#ctx0" brushRef="#br0" timeOffset="13952.6079">14090 4127 298,'0'0'500,"0"0"-469,0 0-24,91-42-4,-16 28 13,14-2-11,2-1-5,-3-3-21,-6-5-109</inkml:trace>
  <inkml:trace contextRef="#ctx0" brushRef="#br0" timeOffset="14771.3345">21495 4865 767,'0'0'123,"0"0"-82,0 0-22,0 0-17,93-90 6,-28 66-8,13-3 0,6 3 0,-1-2-2,-11 1-23,-20 6-58,-24 2-55,-25 7-268</inkml:trace>
  <inkml:trace contextRef="#ctx0" brushRef="#br0" timeOffset="14942.4576">21725 4705 433,'0'0'103,"0"0"28,-7 95-31,7-61-46,9 2-9,7-6-10,1 0-17,0-3-7,0 2-8,-1-3-3,-5-1 0,-4-2-30,-3-8-137</inkml:trace>
  <inkml:trace contextRef="#ctx0" brushRef="#br0" timeOffset="15279.9224">22044 4780 969,'0'0'21,"0"0"51,0 0-64,0 0-2,0 0 5,0 0 1,42 54-7,-34-31-4,-6-2 6,0-4-7,-2-4-3,0-4-35,0-6-6,0-3 2,4 0 28,7-7 10,4-17 6,7-5-2,4 0 0,-3 3 0,1 9 1,-4 9 0,-2 8 2,-2 0 8,0 15-10,-3 7 4,-1 2-4,-5 2 2,-6-2-3,-1-2-3,0-5-62,-1-7-167</inkml:trace>
  <inkml:trace contextRef="#ctx0" brushRef="#br0" timeOffset="15445.034">22222 4518 812,'0'0'10,"0"0"46,0 0-36,0 0-10,0 0-10,0 0-69,27-14-32,-3 27-273</inkml:trace>
  <inkml:trace contextRef="#ctx0" brushRef="#br0" timeOffset="15782.2766">22559 4793 441,'0'0'64,"0"0"100,9 78-72,-8-51-34,2-3 3,-3-4-35,0-9-24,0-5 2,0-6-3,0 0 6,0-2 10,-3-19-11,-4-12-3,-2-7-3,2-10 4,1-6-3,1-3-1,2-1 1,3 2 1,0 11 0,8 3 1,14 13-2,5 12 5,5 14-5,0 5-1,-1 16 2,-7 14-4,-10 8 5,-11 4-4,-3 2 1,-21 3-16,-9-10-80,-4-8-98,7-12-416</inkml:trace>
  <inkml:trace contextRef="#ctx0" brushRef="#br0" timeOffset="16352.4801">22795 4309 788,'0'0'112,"0"0"-65,0 0-44,0 0-2,0 0 10,61 105-4,-42-66-4,3-4-3,0-3 0,6-2-50,-1-7-45,-2-7-7,3-12-129,1-4 137,4-9 94,2-13 147,1-6-56,1-3-37,-4-1-13,-5 0 2,-3 5-18,-7 7-9,-4 5 14,-8 9-11,-6 3 44,0 3-30,-22 11-33,-14 17 1,-13 7 3,1 4 12,6 3-2,14-3-4,13-1-8,9-3 2,6-7-2,4-8-2,20-7-22,12-11-46,9-2-38,7-27 1,2-9-12,-8-7 79,-3-7 38,-7-3 65,-9-2 1,-4-4 9,-9 6-13,-9 13 31,-5 11-31,0 17 37,0 9-11,0 3-41,-6 19-44,-5 16-3,-2 14 9,1-1-5,2-3-4,10-1 0,0-8-3,0 3-92,0-2-66,0 1-26,0-7-450</inkml:trace>
  <inkml:trace contextRef="#ctx0" brushRef="#br0" timeOffset="16481.5759">23324 4543 344,'0'0'409,"0"0"-322,70-92-34,-12 69-34,10 3 0,0 6-11,-5 6-8,-15 3-20,-16 1-121</inkml:trace>
  <inkml:trace contextRef="#ctx0" brushRef="#br0" timeOffset="17333.1787">16902 6743 677,'0'0'42,"0"0"20,0 0-15,0 0 21,0 0-14,0 0-32,0-44-14,-30 78-7,-12 26 9,-7 16 14,7 11-7,13-6-12,20-9-1,9-13-4,19-15 0,20-10 0,13-15-3,9-16 2,1-3-38,3-23 12,-9-20 5,-5-10-7,-11-12 2,-12-6 13,-14-4 7,-14 2 7,0 1-1,-26 9 0,-15 7-9,-7 13-25,-4 14 7,0 17 15,2 12 4,1 17-2,4 22-49,5 5-223</inkml:trace>
  <inkml:trace contextRef="#ctx0" brushRef="#br0" timeOffset="17559.7391">16913 7003 880,'0'0'17,"0"0"4,0 0-18,0 0 0,0 0 25,96 85-21,-73-51-6,-3 0 0,-2-2-1,-6-1 0,-4-2-22,-1-5-75,-7-4-56,0-8-525</inkml:trace>
  <inkml:trace contextRef="#ctx0" brushRef="#br0" timeOffset="17881.3162">17267 6947 952,'0'0'33,"0"0"52,0 0-55,0 0-26,0 0 1,0 0 11,27 77-10,0-53-3,4-8 6,0-9-9,-2-6-17,-3-1-39,-3-2 10,-4-18 25,-3-2 21,0-4 0,-5 5 1,-3 7 1,-4 8 5,-1 6 8,2 0-15,4 13-4,1 8 4,1 4 0,2 0 0,0-6-4,5-6-2,8-8-45,5-5-58,5 0-82</inkml:trace>
  <inkml:trace contextRef="#ctx0" brushRef="#br0" timeOffset="18189.3324">17910 6779 740,'0'0'77,"0"0"-5,-100 21-14,72 8-22,1 8-5,12 0-19,3-2-9,12-6 2,0-2-5,6-12-1,9-7-4,8-8-39,7 0 23,5-20 10,1-7 5,-7 4 5,-3 3 1,-6 4 0,-4 11 3,-10 5-1,5 0 7,-3 0-6,-1 13 5,2 6-7,-1 4 0,4-6 0,2-1-1,5-8-17,-2-8-119,2 0-263</inkml:trace>
  <inkml:trace contextRef="#ctx0" brushRef="#br0" timeOffset="19051.241">18171 6861 775,'0'0'78,"0"0"21,0 0-26,0 0-43,0 0-21,0 0 31,33 58-22,-20-33 0,-6-4-14,-1-4-3,-4-8-1,-1-5-1,-1-4-12,0 0 1,0 0 12,0-11 0,0-15 0,2-4-19,10-9-11,3-1 0,-1-6 15,2 0-3,-7 5 16,1 7 2,-1 8 8,-3 8 26,-3 11 31,2 4-1,-5 3-21,7 7-40,2 15-1,1 9 28,6 4-10,0-4-14,0 3-5,-4-2 1,0-3-2,-9-3-19,0-2-77,0-6-53,0-7 30,-2-8 5,1-3 13,-2-7 91,0-15-1,0-5-17,-5 1 28,-2 4 12,1 2 70,-1 6-3,6 7-7,1 3-10,0-1-23,11 2-19,11-5-19,11-1 1,3 1-2,2-1 0,0-1-1,-1 1-9,-5-2 2,-7 0 4,-4-2-3,-9-3 7,-8-2 0,-4-2 2,0 5 3,-15 0-3,-10 8 6,-6 7 4,-7 0 12,2 19 5,6 12 11,10 6-7,12 5-3,8-3-22,0-2-7,24-5 1,8-11 1,8-2-3,6-13-12,0-6-71,2 0-10,-2-6 28,-1-20 23,-6-7 40,-11-6 2,-8-5 7,-10-4 16,-9-3 11,-1 4-3,-1 10-1,-12 12 35,3 18 22,6 7-11,4 7-76,0 27 3,0 8-3,0 6 4,0-1-2,10-7-2,1-2 0,-1-4-10,-5-4-72,-2 0-58,-3-6-30,0-6-251</inkml:trace>
  <inkml:trace contextRef="#ctx0" brushRef="#br0" timeOffset="19202.9662">18785 6760 690,'0'0'48,"0"0"11,0 0-14,0 0-17,0 0-27,108-32-1,-63 28-15,-2-4-40,-9 2-187</inkml:trace>
  <inkml:trace contextRef="#ctx0" brushRef="#br0" timeOffset="45024.033">19334 9897 784,'0'0'2,"-78"-36"37,33 30-16,-1 6 18,-6 9-11,-1 21-20,-5 15 1,1 10-8,5 8 3,7 2-1,14 1 2,16-3-6,12-6 4,3-5-5,18-7 1,19-8-1,9-10 1,8-13-1,1-8 0,-4-6-11,-6-8-41,-11-17-33,-14-12-181</inkml:trace>
  <inkml:trace contextRef="#ctx0" brushRef="#br0" timeOffset="45593.2311">17804 9968 898,'0'0'10,"0"0"24,0 0-18,0 0-15,0 0-1,-55 131 24,34-59-14,3 5-5,5-1-2,7 0-6,6-7 6,0-13-6,0-13 3,0-11-18,4-15-12,6-13-14,1-4-5,3-14 42,0-15 7,2-14 1,-2-3-1,-3-4 2,-3-3 1,-1 7-3,3 7 10,3 6 3,2 2-3,7 4 4,4-1-7,7 7 7,-1 3 1,0 4-6,-2 11 4,-8 3-8,-6 9-2,-2 15 0,-10 7 5,-2 6-7,-2 4 1,0 2-1,0 1-1,-2 1 0,-2-3-21,-1-6-79,5-11-147</inkml:trace>
  <inkml:trace contextRef="#ctx0" brushRef="#br0" timeOffset="45975.2563">18301 10324 856,'0'0'36,"0"0"5,0 0-21,0 0-3,0 0-4,95-33-6,-73 33-7,-5 0 0,-8 8 0,-9 14-18,0 10 6,-24 9 0,-6 0 3,2-7-9,7-5-2,7-12 9,13 0 1,1-4 10,3-3-3,19-3 3,9 3 0,2-2 0,3 2 0,-3 4 11,-5 0 1,-7 2 0,-10 1 3,-10 3-10,-1-1 5,-4 6 0,-22 3 1,-7-2-1,-4 1-4,0-1-5,1-5-1,5-3-3,7-7-46,11-8-66,10-3-332</inkml:trace>
  <inkml:trace contextRef="#ctx0" brushRef="#br0" timeOffset="46231.2489">19725 10311 763,'0'0'196,"0"0"-183,0 0-13,0 0-2,101-7 2,-47 7 1,6 0-1,3-5-2,3-3-59,3-9-30,-2-6-197</inkml:trace>
  <inkml:trace contextRef="#ctx0" brushRef="#br0" timeOffset="46470.5008">20699 9841 843,'0'0'17,"-92"3"43,44 28-11,-1 13-15,13 7 6,7 5-17,13 4-11,10-7-10,6-4 0,5-5 1,20-2-3,8-5-48,10-12-6,3-14-46,8-11-26,1-14-205</inkml:trace>
  <inkml:trace contextRef="#ctx0" brushRef="#br0" timeOffset="46859.4484">20951 9861 561,'0'0'225,"0"0"-131,0 0-4,0 0-23,0 0-57,0 0 1,-46 36 12,43 8-8,3-4-5,0 2-10,0-3 3,4-5-1,-4 2-2,0-9-36,0-4-12,0-10 18,0-6 2,0-7 16,2 0 12,5-7 0,7-12 0,2-11 0,5-4 1,3-4-1,1-5 0,3-1 1,1 7 0,-5 6 22,-3 12 49,-8 9-24,-6 8 12,-2 2-36,-1 12-24,1 12 9,-3 12 9,-2 1-12,0 2 0,0-3-6,0-2 0,0-5-71,0-3-83,8-6-30,9-11-372</inkml:trace>
  <inkml:trace contextRef="#ctx0" brushRef="#br0" timeOffset="47145.9739">21527 10045 919,'0'0'64,"0"0"-9,0 0 30,0 0-45,0 0-40,0 0 0,42 30-3,-33-6 1,-9 9-1,0 3 2,-6 1-3,-11 2-3,2-2 7,5-4 2,1-4-2,9-5 0,0-5 0,0-2-2,3-3-2,13-8 3,5-4-5,6-2-39,7 0-3,4-19-10,3-11-55,2-10-67</inkml:trace>
  <inkml:trace contextRef="#ctx0" brushRef="#br0" timeOffset="47318.5837">21815 10129 740,'0'0'85,"0"0"-50,0 0-17,0 0-3,134-4-10,-67 1-5,8-4 0,4 1-20,-3-7-45,-4-7-167</inkml:trace>
  <inkml:trace contextRef="#ctx0" brushRef="#br0" timeOffset="48135.369">22872 9888 818,'0'0'60,"0"0"23,0 0-71,0 0-11,-40 79 28,21-23-10,1 0-14,2 4-4,6-4-1,3-7 5,2-2-5,4-14-11,1-11-47,0-15-7,0-7-8,9-6 63,5-23 10,-4-9 1,3-10 2,-7-2 33,-1 0 0,-4-8-9,-1-2-4,0-4 5,0-1-8,0 1 4,0 9-1,0 8 23,2 18 4,10 9-7,2 10-32,6 10-11,2 0-5,2 10 1,-2 16 2,-7 4-28,-6 4-17,-9 5-17,-1-3 13,-19 0 15,1-5-9,1-3 22,3-7-4,4-4 16,3-4 9,2-4 2,4-2 0,2-4-1,0 0-8,14 1 7,8 3 2,5 2-1,3 5 1,-3 6 0,-5 9 7,-11 3-4,-10 9 10,-1 2 6,-15 4-9,-13-5 4,-7-3 3,-1-3-6,-2-8-6,1-5-2,4-4-3,6-6-35,10-7-73,14-6-401</inkml:trace>
  <inkml:trace contextRef="#ctx0" brushRef="#br0" timeOffset="48413.2581">23199 10053 857,'0'0'103,"0"0"-55,95 33 28,-65 4 2,-6 5 6,-9 3-59,-12-1-18,-3-1-3,-11-10-2,-11-6 0,-3-10-2,4-7-3,3-8-10,7-2 0,8 0 13,3-19-3,9-10 3,23-12-41,8-5-9,9-4-23,3 1-24,-4 6 5,-5 10-12,-11 14 10,-14 5-137</inkml:trace>
  <inkml:trace contextRef="#ctx0" brushRef="#br0" timeOffset="49553.313">21384 10165 258,'0'0'106,"0"0"-44,0 0-9,0 0 34,0 0-5,0 0-51,-35-16-9,35 13 16,0-4-6,0 0-19,2-3-2,14-3-3,5 0-8,4-1 1,2 1 1,3 1 1,-2 2 1,4 0-1,-4 4-3,-1 1 0,-3 5-2,-2 0 1,-3 0-3,-5 0-52,-6 5-82,-4 7-172</inkml:trace>
  <inkml:trace contextRef="#ctx0" brushRef="#br0" timeOffset="51316.2605">19120 9821 706,'0'0'2,"0"0"19,0 0-10,-102-75 12,77 61-2,-4 0-13,-4 2-7,-1-1-1,0 2 1,-5 5 0,0-2 0,-3 0 0,-5 5-1,-6-1 1,-5 4 2,-7 0-3,-11 0 1,-9 15-1,-9 4 3,-8 4-3,-7 3 0,-5 4 0,-7 7 1,1 1-1,2 6 0,6 7 2,13 7-2,7 8 0,6 9-2,7 5 4,11 9 6,9 4 0,9-1-5,19 1 1,12-8 0,16-5-2,3-5 1,25-3 8,14-5-5,20-5 1,11-5 7,18-3 1,13-8-5,14-4-10,13-9 6,7-13-3,10-10 0,2-10 0,2-6-3,-3-16 2,-4-6-1,-11-8 3,-8-1-3,-9-7 1,-3-4-1,-5-13 3,-2-11-4,4-13 2,-12-12 1,2-12 0,-10-3-1,-16-2 2,-21 4-2,-22 7 3,-28 11 2,-4 9 1,-34 7-6,-21 4 0,-13 9-2,-13 5 0,-7 11-3,-10 10-8,2 15-32,5 14-27,7 8-24,17 0-229</inkml:trace>
  <inkml:trace contextRef="#ctx0" brushRef="#br0" timeOffset="55095.3929">20880 9593 123,'0'0'101,"0"0"-82,0 0-10,0 0 18,0 0 11,0 0-2,0 0-26,-11-9 27,6 8-31,1-1 18,-3-1-15,-1 3-8,-2 0 1,-2 0 3,0 0-4,-3 0-1,-1 0 8,-5 0-5,0 0 0,-5 0 0,-1 0 4,-2 0 0,-6 0 5,1 3-3,-3 3-6,1 0-1,5 2 0,2 1-2,4-2 7,1-3-3,2 2-4,-1 1 0,3-2 0,0-1 0,-1 2 3,2-2 0,1 0-3,2-1 1,-1 0 2,-4 2 1,5-3 2,-2-2-4,4 0 5,1 3 14,3-3 1,-1 0-8,4 0 5,2 0-10,0 0-2,3 0-2,-1 0-5,0 0 0,1-3-6,2 1-60,0-3-82,0-1-167</inkml:trace>
  <inkml:trace contextRef="#ctx0" brushRef="#br0" timeOffset="55477.3062">20172 9518 436,'0'0'63,"0"0"-22,0 0-29,0 0-8,0 0-2,0 0 10,-74 56 1,55-30 33,2 0-5,1-1-21,-2 3-9,7-5 9,2 1-8,4-4-1,5-3-10,0-4 6,0 2-4,16-5 15,11-3 3,8-4-5,10-1-10,6-2-5,0 0 2,-5 0-3,-8 0-1,-6 0-30,-8-5-51,-2 3-75,-6-5-115</inkml:trace>
  <inkml:trace contextRef="#ctx0" brushRef="#br0" timeOffset="56243.961">20844 10793 479,'0'0'235,"0"0"-226,0 0-1,0 0 14,0 0 6,0 0-25,33 0 1,11 0 22,10 0-4,13-7-4,2-5-11,5-5 6,1 0-12,-8-3 1,-7 6-2,-18-2-5,-17 10-3,-12-1-5,-13 4 4,-13 3 7,-29 0-19,-24 0-3,-19 10 0,-13 2 8,0 2 5,2 0 11,10-1 3,14 2 3,15 0 5,23-6 1,15 1-8,17 0-4,4-3 0,32-5 3,17-2 1,20 0-2,11-9 13,9-11-2,-1 1-9,-2-1 1,-12 3-2,-16 4-3,-16 4-1,-19 4-25,-17 2-90,-8 0-275</inkml:trace>
  <inkml:trace contextRef="#ctx0" brushRef="#br0" timeOffset="58290.2492">21224 9796 135,'0'0'4,"0"0"-1,0 0 8,0 0 28,0 0 19,0 0 26,-45 19-9,38-19-24,-2 0 14,2-7 2,2-5-18,5 2-13,0-4-4,5-1-3,12 1-27,6 0 8,-4 4 7,3 3-6,-2 4 7,-7 3-6,-5 0-2,-4 0-10,-4 0 2,0 7-1,0 3 6,-16-4-4,-7 2 8,-5-5-6,-2-3 2,1 0-5,4 0 4,7-14-2,10 4 1,6-3 12,2-4-5,9-4-9,16-1-3,5 0 0,3 2 4,-2 3-4,1 4 0,-2 9 4,-2 4 11,-5 0-1,-6 11 4,-5 8-14,-12 2 4,0 4-6,-10-3 0,-15-1 5,-5-11-4,-5 1-1,-1-9 5,4-2 1,2 0-5,8 0-1,9-3 2,6-9 0,7-3 0,0-4-4,17-5-4,9-5 4,6 3-2,2 6 2,0 0-3,4 13 3,-1 7 0,-6 0 1,-4 27 6,-12 6-3,-12 6-3,-3-2 1,-14 0 0,-15-7-2,-6-10 1,-6-8-1,-1-8 8,0-4-5,5 0-2,7-4 3,9-13-4,8-6 4,11-2 4,2-5-8,16-7-9,13-2-16,5-1 7,3 2 7,4 6 11,3 6-7,0 16 7,-4 3 7,-9 7 5,-10 8 5,-9 11-11,-12 9-6,0 0 0,-26 2 3,-18 2 0,-12 1-3,-15-2-51,-6-8-102,-10-10-477</inkml:trace>
  <inkml:trace contextRef="#ctx0" brushRef="#br0" timeOffset="59099.6734">18482 9994 646,'0'0'42,"0"0"-30,0 0 71,0 0-44,0 0-16,0 0-20,-34-11 23,28 1-18,2-2 2,1-5 6,3-3 0,0-7-10,0-6-4,6-3-1,13-10-1,5-7 0,4 1 0,4-1 0,1 2 0,1 6 2,-3 6-2,1 5 4,3 1-3,9 3 0,-1 6 1,8 3 1,6 0-3,8 2 3,9 2-3,6 1 0,11 2 0,7 1 0,2 10-1,-3 3 1,-9 0 0,-8 0 0,-13 20 1,-10-1-1,-12 8 1,-11 2 0,-4 0 0,-6-3 0,-2-1 3,-1-2-8,-1-3 9,0-4-5,-2-2 0,-1-5-4,-4-2-14,1-4-30,-1-3-28,-4 0-94,-5-5-242</inkml:trace>
  <inkml:trace contextRef="#ctx0" brushRef="#br0" timeOffset="59363.415">19979 9157 748,'0'0'30,"0"0"-25,0 0 7,129 17 20,-72 13-13,-2 6-14,-12 0 1,-10 5-6,-14-2 2,-15-3-1,-4 0-1,-12 0 0,-21-2 0,-9-1 2,-12-3-2,1-1-31,2-5-33,5-4-83,8-6-150</inkml:trace>
  <inkml:trace contextRef="#ctx0" brushRef="#br0" timeOffset="62116.3088">18482 10947 555,'0'0'4,"0"0"-3,0 0 0,0 0-1,0 0 7,0 0-6,-5 1 0,2 3 10,3-4 29,0 0-12,0 0 0,0 0-15,0 0 7,0 0-1,0 0-9,0 0 4,0 3 4,0-3-8,0 0 1,0 0-3,0 0-4,-4 0 5,1 0-6,-3 2-3,-5-1 0,-3 5 0,-7-2 0,-2 6 0,-7-2-3,6 1 2,-3-3-7,1 1-2,3 0 3,0-1 3,5 1-6,1-2-8,8-1 0,1-4-8,6 0 17,2 0 3,0 0-8,0 0-11,16 0-3,4 0 27,10-7 1,3 0 2,1 1-1,0 0 6,0 3 0,-5 3-6,-3 0 1,-9 0-2,-9 0 1,-8 0-2,0 3 1,-14 11-2,-17-2 2,-8 5 2,-9-1-2,-7-2-7,2-1 7,2-3 0,7-3 0,5-2-3,12-2 3,3-2 1,12-1 4,11 0 0,1 0 2,2 0-3,22 0-2,11 0 2,9-6-3,6-4 2,6 0-3,1 0-17,-3-1-95,-5 2-166</inkml:trace>
  <inkml:trace contextRef="#ctx0" brushRef="#br0" timeOffset="63291.6677">20990 10525 532,'0'0'45,"0"0"0,0 0-43,0 0 3,0 0-5,0 0-5,0 0-5,-16-6-8,11 6 14,1 0-15,-4 0-2,3 0 3,1 0-7,-2 0-18,3 0-4,2 0-6,1 0-27,0 0-19</inkml:trace>
  <inkml:trace contextRef="#ctx0" brushRef="#br0" timeOffset="69285.8394">19428 10456 435,'0'0'5,"0"0"7,0 0 37,0 0 2,0 0-10,0 0-32,0 0 33,0-67 9,6 58 0,-2-2 0,0 8-4,-1 0-1,-3 3 6,0 0-33,0 17-19,0 20 0,0 15 21,0 8-5,-11 10 1,-5-1-14,4-2 0,2-3-2,0-10 2,6-10-3,4-10-1,0-4 1,0-10-34,0-9-36,4-11-53,14 0-271</inkml:trace>
  <inkml:trace contextRef="#ctx0" brushRef="#br0" timeOffset="69921.5802">20888 10478 424,'0'0'125,"0"0"-16,0 0-35,0 0-12,0 0-38,0 0-6,-7-17 8,7 9-6,0-3 8,6-4-21,4 5-2,4-1 2,2 5-3,-2 6-2,-3 0 1,-3 0-3,-3 19-2,-5 9-3,0 3 5,-16 6 2,-1-4-2,7-6 5,0-8-5,7 1-3,3-8 3,0-1 0,5-5 3,17-6-3,10 0 0,9 0-5,7-9-60,3-14-61,-2-6-341</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9T09:06:14.273"/>
    </inkml:context>
    <inkml:brush xml:id="br0">
      <inkml:brushProperty name="width" value="0.05292" units="cm"/>
      <inkml:brushProperty name="height" value="0.05292" units="cm"/>
      <inkml:brushProperty name="color" value="#FF0000"/>
    </inkml:brush>
  </inkml:definitions>
  <inkml:trace contextRef="#ctx0" brushRef="#br0">18331 10840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33:26.645"/>
    </inkml:context>
    <inkml:brush xml:id="br0">
      <inkml:brushProperty name="width" value="0.05292" units="cm"/>
      <inkml:brushProperty name="height" value="0.05292" units="cm"/>
      <inkml:brushProperty name="color" value="#FF0000"/>
    </inkml:brush>
  </inkml:definitions>
  <inkml:trace contextRef="#ctx0" brushRef="#br0">19869 10765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13:24.086"/>
    </inkml:context>
    <inkml:brush xml:id="br0">
      <inkml:brushProperty name="width" value="0.05292" units="cm"/>
      <inkml:brushProperty name="height" value="0.05292" units="cm"/>
      <inkml:brushProperty name="color" value="#FF0000"/>
    </inkml:brush>
  </inkml:definitions>
  <inkml:trace contextRef="#ctx0" brushRef="#br0">13935 1769 532,'0'0'78,"0"0"-22,0 0-4,0 0 21,-96-56-28,63 45-17,-2 4-6,-2 0 8,-7 4 0,-2 3-17,-3 0 3,-5 15-1,-9 12 4,-1 12-7,-1 13 6,-3 7 1,9 6-9,7 5 6,10-2-5,10 0-3,12-3 3,6-1-4,14-2-3,0-2-2,11-8-2,14-8 1,8-8 2,9-12-1,4-8-1,6-6-2,6-10-14,-1 0-23,3-14-48,-11-9-10,-14-3-58,-12 1-315</inkml:trace>
  <inkml:trace contextRef="#ctx0" brushRef="#br0" timeOffset="404.8624">12118 2261 563,'0'0'298,"0"0"-273,0 0-15,0 0-10,0 0 0,0 0 0,112-9 1,-45 9-1,5 0-11,8-11-67,0-9-121</inkml:trace>
  <inkml:trace contextRef="#ctx0" brushRef="#br0" timeOffset="750.9415">13355 1170 760,'0'0'2,"0"0"52,0 0 9,0 0 1,0 0-64,0 0-13,-17 38 12,12 25 0,1 16 0,-3 7 2,-3 1-4,5 0 3,-2-5-23,3-9-107,4-12-464</inkml:trace>
  <inkml:trace contextRef="#ctx0" brushRef="#br0" timeOffset="1149.2301">13401 2926 772,'0'0'313,"0"0"-313,0 0-16,0 0 5,0 0 11,-33 121 0,33-62 0,0 6 1,0 1-1,0-2-4,0-3-47,-6-6-23,-1-8-43,-6-9-58,3-11-435</inkml:trace>
  <inkml:trace contextRef="#ctx0" brushRef="#br0" timeOffset="1440.4913">13164 3537 359,'0'0'549,"0"0"-549,0 81-1,0-32 1,0 2 3,0 5 2,0-3-5,0 0 3,-7-7-3,-3 0-29,0-9-33,1-9-23,3-10-102,-2-11-70</inkml:trace>
  <inkml:trace contextRef="#ctx0" brushRef="#br0" timeOffset="1716.8204">13177 3866 466,'0'0'184,"0"0"-123,0 0 5,0 0-24,0 0-15,0 0-17,87-49 0,-69 48-7,4-1-2,-1-2 3,-1-4-1,0 2 0,-8-5-2,-3 5 23,0 1 14,-6 2-8,0 3-6,-1 0-11,2 20-8,-1 9 25,-3 3 8,0 2-24,0 0-8,0-4-3,0-1-3,-3-7-34,-6-9-65,-3-13-112</inkml:trace>
  <inkml:trace contextRef="#ctx0" brushRef="#br0" timeOffset="2287.5596">11535 2096 611,'0'0'183,"0"0"-133,0 0-16,0 0 1,0 0-35,0 0-4,-48 93 4,39-35 1,2 2 4,1 2-1,3-3-1,3-3-3,0-8-11,0-9-52,6-13-52,8-14-274</inkml:trace>
  <inkml:trace contextRef="#ctx0" brushRef="#br0" timeOffset="2542.3847">11553 2456 161,'0'0'337,"0"0"-190,0 0-53,0 0-28,0 0-47,0-86-18,20 69-2,6-4 1,-4 0 0,1 1 1,-1 2 0,-6 5 18,1 7 16,-8 4-4,-3 2-20,4 8-11,-3 17 2,0 11-1,-4 6 7,-3 6 0,0-3-6,3-3-2,4-13-14,5-14-88,6-15-223</inkml:trace>
  <inkml:trace contextRef="#ctx0" brushRef="#br0" timeOffset="3037.2511">13086 685 764,'0'0'5,"0"0"70,0 0-62,0 0-13,0 0-6,0 0 6,-13 117 4,3-67 3,-2 1-7,4-2 3,-1 0-3,0-6-20,-2-8-68,8-9-248</inkml:trace>
  <inkml:trace contextRef="#ctx0" brushRef="#br0" timeOffset="3322.0728">13073 917 708,'0'0'55,"0"0"8,0 0-19,0 0-26,0 0-6,40-83-10,-10 70-2,4-3 0,-7 4 0,1-4 0,-2 3-2,-10 4 2,-6 1 1,-2 5 1,-1 3 15,4 0-17,-2 20-5,-2 11 5,0 10 1,-2 7-1,-2 5 5,1 3-4,3 0-1,3-2-6,-1-6-93,7-5-296</inkml:trace>
  <inkml:trace contextRef="#ctx0" brushRef="#br0" timeOffset="3734.8039">14128 2189 707,'0'0'42,"0"0"-38,91 0 14,-26 0-4,12 0-8,2 0-6,5-4-43,-2-11-204</inkml:trace>
  <inkml:trace contextRef="#ctx0" brushRef="#br0" timeOffset="4386.0727">15465 2053 717,'0'0'104,"0"0"-39,0 0-10,-83-2-24,50 24-18,-6 14 3,-3 7-11,2 3-3,5 2 7,7-1-9,15-4 0,5-2-1,8-2-1,16-7 2,13-11 0,10-9 2,8-12-2,4-8-34,2-20-75,-8-13-85</inkml:trace>
  <inkml:trace contextRef="#ctx0" brushRef="#br0" timeOffset="4636.2534">15340 1596 800,'0'0'12,"0"0"-3,0 0 14,0 104 15,0-65-18,0 2-11,0-7-9,3-4 0,3-10-38,1-12-142</inkml:trace>
  <inkml:trace contextRef="#ctx0" brushRef="#br0" timeOffset="4951.9022">15082 727 907,'0'0'21,"0"0"-17,0 0 27,0 0-31,0 0 0,0 0 0,27 107 0,-21-44 19,-2 5-14,-4-2-5,0-1 7,0-4-6,0-9-1,0-4-11,0-7-43,0-12-46,0-10-40,0-18-332</inkml:trace>
  <inkml:trace contextRef="#ctx0" brushRef="#br0" timeOffset="5196.6166">15186 1090 513,'0'0'135,"0"0"-8,20-92-75,-6 67 1,4 3-6,4 2-27,6-1-7,-2 3-6,3-1 3,-6 6 5,-1 2 2,-5 6 2,-3 5-4,1 0-15,-3 16-5,2 14 1,2 11 4,-5 9-1,0 11 3,-8 2 0,1 6-2,-2 3-40,1-3-100,12-3-358</inkml:trace>
  <inkml:trace contextRef="#ctx0" brushRef="#br0" timeOffset="5632.6252">15437 2522 696,'0'0'82,"0"0"-8,0 0-7,0 0-35,0 0-32,0 0 2,-6 49-1,-2-11 4,1 4-3,-1-1-1,1 2-1,1 4-2,-4 1-66,4-7-79,-7-4 11</inkml:trace>
  <inkml:trace contextRef="#ctx0" brushRef="#br0" timeOffset="6554.5349">15541 3345 775,'0'0'31,"0"0"11,0 0-10,0 0 10,-100-2-21,72 37-19,0 12 6,-1 6 6,10 8-9,1-4 6,9-1-9,6-6-2,3-7 0,0-7-1,15-7 3,12-8-4,6-9 2,5-9-16,8-3-37,7-7-51,5-16-172</inkml:trace>
  <inkml:trace contextRef="#ctx0" brushRef="#br0" timeOffset="7034.8406">15895 2530 678,'0'0'69,"0"0"-18,0 0-3,0 0-10,0 0-31,85-22-6,-24 19 0,11-1 4,11 1-4,2-3 2,6-5-3,2-1-1,3-7-46,0-5-42,-8-5-178</inkml:trace>
  <inkml:trace contextRef="#ctx0" brushRef="#br0" timeOffset="7410.7173">17358 2149 821,'0'0'48,"0"0"19,-80-11-31,46 28 5,-4 17-16,-1 12-16,11 7-4,2 7 0,16-2-5,10-2-1,0-9 1,18-12 0,12-10 4,7-9-4,2-13-4,1-3-1,7-6-6,-3-17-1,-4-5 9,-9-5-1,-10-4 4,-4-7 0,-16-6 1,-1-1-1,-1-1 0,-23 3 0,-4 6 2,-4 6-2,1 8 0,6 7-6,3 8-20,11 7-20,11 4-57,3 2-58,27-2-393</inkml:trace>
  <inkml:trace contextRef="#ctx0" brushRef="#br0" timeOffset="7629.1073">17778 2025 846,'0'0'95,"0"0"-87,0 0-7,0 0 76,-34 96-22,18-51-25,1 2-15,6-1-8,0 0-7,8-3 2,-2-2-2,3-7 0,0-5-79,0-6 41,0-9-89,0-5-38,0-6-183</inkml:trace>
  <inkml:trace contextRef="#ctx0" brushRef="#br0" timeOffset="7980.0201">17691 2464 92,'0'0'378,"0"0"-218,0 0-60,0 0-26,-26-80-8,26 66-12,7 0-41,20-3-9,11-1-2,0 2-2,4-1 0,4 0 0,-4 0 0,1-2-1,-2-1-1,-2-1 2,-2-1 0,-6 2 0,-7-3 5,-3 3 2,-6 3 25,-11 6 29,-1 4 14,-3 5-20,0 2-9,0 0-46,0 20-9,-6 7 9,-10 9 5,5 5 14,0 0-10,5-2-2,3-1-4,3 0-2,0-6 0,0-3 1,9-8-2,2-7-40,4-7-82,6-3-13,8-4-42,8 0-467</inkml:trace>
  <inkml:trace contextRef="#ctx0" brushRef="#br0" timeOffset="9044.7959">21885 4831 739,'0'0'75,"0"0"-41,0 0 17,0 0-3,0 0-39,-108-65-7,65 65 0,-2 21 0,-5 6 5,-4 9 3,5 5 0,0 4 4,10 5-2,7 0-9,12 1-3,11-3-1,9-6 1,0-6 0,25-6 0,15-7 1,11-9-1,7-10-23,3-4-27,-1-4-74,-2-16-151</inkml:trace>
  <inkml:trace contextRef="#ctx0" brushRef="#br0" timeOffset="9404.8937">20483 5194 625,'0'0'45,"0"0"-22,97 0-8,-38 0-1,11-4-14,5-13-83,2-6-440</inkml:trace>
  <inkml:trace contextRef="#ctx0" brushRef="#br0" timeOffset="9696.8996">21413 4319 587,'0'0'207,"0"0"-155,0 0-52,0 0 0,0 0-1,45 93 1,-32-41 5,-2 5-5,1 2 0,-5 1-23,-2-1-167</inkml:trace>
  <inkml:trace contextRef="#ctx0" brushRef="#br0" timeOffset="10005.1431">21581 5550 715,'0'0'27,"0"0"-25,0 0 12,8 104-4,0-67-7,1-4-3,0-2-7,0-4-109,-6-7-503</inkml:trace>
  <inkml:trace contextRef="#ctx0" brushRef="#br0" timeOffset="11144.2245">21559 6176 301,'0'0'337,"0"0"-229,0 0-61,0 0-34,0 0 35,0 0 1,-26 90-23,23-56-23,3-3 4,0-1-6,0-5-1,0-3 0,4-7-37,1-2-29,-1-7-6,4-6-75,0 0-30,2 0 177,2-14 37,1-1 17,-1-2 6,1-1-8,1-5-7,3 1-25,3-4-10,2 4 1,5 0-1,1 3 13,2 4 8,-1 2 2,-4 4 15,-4 6-1,-2 3-17,-5 1-3,2 16-11,-5 5 5,-4 0-9,-6 3-6,-1-5-3,0-1-1,0-3-2,-14-5-47,-7-8-102,0-3-317</inkml:trace>
  <inkml:trace contextRef="#ctx0" brushRef="#br0" timeOffset="11565.2666">19938 5224 686,'0'0'55,"0"0"7,0 0-39,0 0-6,0 0-15,0 0 27,-31 108-9,31-68-11,0-1-3,0-5-5,0 0-1,0-4 0,0-8-40,0-2-30,0-6-80,0-9-188</inkml:trace>
  <inkml:trace contextRef="#ctx0" brushRef="#br0" timeOffset="11737.8502">19923 5551 306,'0'0'118,"0"0"-31,30-70-2,-15 39-10,4 2-23,2 0-21,-1 9 2,4 6 0,-5 5 8,-2 6-6,-1 3-24,-1 0-2,0 17-4,-3 2-2,-2 3-1,-1-2 4,-6-2-6,1-2 0,1-7-59,3-9-99</inkml:trace>
  <inkml:trace contextRef="#ctx0" brushRef="#br0" timeOffset="12172.813">21111 3807 99,'0'0'393,"0"0"-271,0 0-12,0 0-33,0 0-10,0 0-15,20-66-31,-15 75-21,-1 18 0,1 10 0,0 7 11,-2 4-9,0 1-2,-2-1 2,2-4-2,-2-4-58,1-9-57,2-8-193</inkml:trace>
  <inkml:trace contextRef="#ctx0" brushRef="#br0" timeOffset="12382.5881">21209 4095 420,'0'0'143,"0"0"-4,28-102-73,-8 68-28,1 3-9,3 6-13,-2 4 3,-3 8 12,-2 2-12,-1 5 6,-1 4-10,1 2-13,-1 2-2,0 21-5,-4 11 5,1 7 0,1 8 0,4 3 0,3 0-46,4-4-80,6-6-481</inkml:trace>
  <inkml:trace contextRef="#ctx0" brushRef="#br0" timeOffset="12734.8876">22177 5194 775,'0'0'42,"0"0"-42,0 0 9,129-3 0,-68-3-9,4-5-17,4-9-95,-1-6-305</inkml:trace>
  <inkml:trace contextRef="#ctx0" brushRef="#br0" timeOffset="12967.5708">23010 4906 819,'0'0'77,"-87"50"-13,39-11-3,5 5-23,7 2-19,17 3-6,9-6-10,10-4-3,0-6 1,22-8 2,8-6 1,9-12-4,5-7-13,-1-1-71,2-24-33,-6-9-128</inkml:trace>
  <inkml:trace contextRef="#ctx0" brushRef="#br0" timeOffset="13185.4594">22905 4484 872,'0'0'25,"0"0"-19,0 0-6,-22 108 40,22-60-25,0 0-10,0 1 3,0-11-8,7-8-8,-1-14-102,-3-13-228</inkml:trace>
  <inkml:trace contextRef="#ctx0" brushRef="#br0" timeOffset="13446.783">22654 3575 1032,'0'0'0,"0"0"-11,0 0-14,-16 99 25,13-32 19,3 2-9,0 1-7,5-2 6,12-6-8,2-4-2,3-9-33,-1-9-66,1-9-66,-4-14-300</inkml:trace>
  <inkml:trace contextRef="#ctx0" brushRef="#br0" timeOffset="13693.7199">22805 4076 478,'0'0'160,"0"0"-20,-12-88-63,12 61-5,23-1-50,8 1-21,8-1 0,2-2-1,-5-1 0,-5 5 2,-8 2 16,-10 9 24,-7 8 2,-4 4 15,-2 3-59,1 10-7,4 19-15,-2 17 22,1 9 1,1 8 1,1 4-1,1 0-1,3 0-100,1-9-56,2-5-309</inkml:trace>
  <inkml:trace contextRef="#ctx0" brushRef="#br0" timeOffset="14047.0857">23060 5500 810,'0'0'18,"0"0"-11,0 0 11,0 0 11,0 0-22,-56 100-5,50-66-2,1 0-2,2-3-49,3-4 10,0-4-235</inkml:trace>
  <inkml:trace contextRef="#ctx0" brushRef="#br0" timeOffset="14325.4393">22849 6007 726,'0'0'267,"0"0"-267,0 0 0,-56 106 0,50-65 25,2 5-11,0 0-13,2 1-1,-3-4 0,-2-4 0,-2-3-1,-2-8-28,-2-5-10,4-4-26,-2-5-16,1-6-65,3-8-412</inkml:trace>
  <inkml:trace contextRef="#ctx0" brushRef="#br0" timeOffset="14617.9158">22811 6411 864,'0'0'56,"0"0"-50,0 0-6,0 0 24,99-24-20,-58 18-4,-2-5-5,-2-2-18,1-1 8,-4-3 7,0 2 6,-7 4 2,-6 6 24,-3 5 12,-6 0-2,-3 1-9,0 14-10,-3 1 6,0 3-3,-2-4-14,2-6-4,1-2 0,4-7-59,3-7-86,8-20-342</inkml:trace>
  <inkml:trace contextRef="#ctx0" brushRef="#br0" timeOffset="14924.4879">23281 5233 472,'0'0'96,"0"0"3,0 0-17,0 0-26,0 0-25,0 0 23,49 8 2,-5-8-28,9-1-18,7-11-10,7-3 0,4-2-20,-3-11-133,-4-5-410</inkml:trace>
  <inkml:trace contextRef="#ctx0" brushRef="#br0" timeOffset="15515.9085">24167 4911 814,'0'0'96,"0"0"-25,0 0 19,0 0-19,0 0-71,0 0-9,-92 81 9,57-27 10,6 1-7,6-2-3,8-4-2,12-11 1,3-5-51,16-14-48,20-9-20,5-9-36,6-1-410</inkml:trace>
  <inkml:trace contextRef="#ctx0" brushRef="#br0" timeOffset="15899.68">24367 5171 662,'0'0'139,"0"0"-49,0 0-20,0 0-25,0 0-25,34-72-16,-10 48-4,4-3 0,2-4 0,-2-2 5,-1-1-5,-3-2 0,-4 2 11,-3-1 13,-6 9 6,-3 7 15,-7 11 14,-1 5-6,0 3-35,0 0-18,0 18-6,-13 16 1,-3 5 5,-3 3 0,0 3-1,5-4 3,1 0 0,4-5-2,6-6 0,1-2 2,2-8-2,0-4 0,14-7 1,7-3-1,7-6 0,4 0-5,3 0-45,0-15-40,-1-4-50,0-6-41,-6-6-359</inkml:trace>
  <inkml:trace contextRef="#ctx0" brushRef="#br0" timeOffset="18256.2107">17937 2875 690,'0'0'40,"0"0"-1,0 0-19,0 0-3,0 0-3,0 0-13,0 0-1,-2-6 1,2 6 1,-1 0 12,-1 0 16,2 0-9,-2 0 1,2 0-9,0 0-7,0 0-5,0 0 0,0 0-1,0 0 3,0 0 4,0 0 0,0 0 3,0 0 1,0 0-1,0 0-4,0 0 0,0 0-6,0 0 0,0 4-1,0 7 1,0 5 0,0 9 1,0 6 2,0 5 0,0 6 8,0-3-2,0-2 0,0-2-5,0-5 2,0-3-5,0-5-1,4-4 2,0-5-1,-2-5-1,3-3 3,-3-2-2,-1-3-1,-1 0-25,0 0-43,0 0-86,-14-16-610</inkml:trace>
  <inkml:trace contextRef="#ctx0" brushRef="#br0" timeOffset="20130.8006">15440 3389 719,'0'0'29,"0"0"10,0 0-1,0 0 28,0 0-42,0 0-24,-50 20-14,50 30 14,0 11 17,5 11-2,4 6 3,0-2-6,1-5-6,-5-3-5,-5-16-1,0-8 2,0-7-2,-9-7-19,-2-8-40,1-14-40,7-8-194</inkml:trace>
  <inkml:trace contextRef="#ctx0" brushRef="#br0" timeOffset="20475.7081">15486 3699 175,'0'0'638,"0"0"-583,0 0-52,0 0-2,91-18 9,-58 18-10,2 0 4,1-7-2,2-4 2,-2-6-4,-3 0 0,-7 0 0,-5-3 0,-6-1 2,-8-4 1,-2 1 8,-1 0 10,-2-1 2,-2 8 7,0 8 23,0 7 15,0 2-11,0 1-44,-3 24-13,-2 11-13,2 14 13,2 5 2,1 3-1,0 2 2,0-7-2,1-6-1,4-7-56,-2-8-69,-3-11-41,0-10-406</inkml:trace>
  <inkml:trace contextRef="#ctx0" brushRef="#br0" timeOffset="23476.2485">14736 3229 274,'0'0'212,"0"0"-125,0 0-46,0 0 35,0 0-44,0 0-31,15-29-1,-11 25 0,-1 0 3,0 3 3,-2-2 2,-1 3 10,0 0-11,2 0-1,-2 0-6,3 10-8,-2 11 8,1 6 9,-2 7-5,0 3 4,0-4-5,0-2 3,0-4-5,0-8 1,0-7-2,0-1 1,7-7 0,7-4 2,-1 0 0,10-1 2,-1-15-5,5-4-6,-3-5-70,0-5-228</inkml:trace>
  <inkml:trace contextRef="#ctx0" brushRef="#br0" timeOffset="24090.728">14774 3025 689,'0'0'6,"0"0"-1,0 0 17,0 0 25,-97-21-30,71 21-12,-4 10-3,0 11-2,2 8 1,-1 10 0,7 7 1,1 10 3,8 5-3,7 4 0,6 0 1,1-2 0,23-10-2,9-6-1,6-11 3,11-10-3,7-9 2,5-10-2,1-7 7,0-4-3,-3-19-3,-8 0 2,-3-8-1,-3 1 0,-5-4-1,-12-3 6,-3-3-4,-10-2-3,-7-1 5,-9-4-4,0-3 1,-19 2-1,-20 1 1,-16 5-4,-17 8 2,-8 7-2,-9 14-16,3 11-19,4 2-26,8 3-107</inkml:trace>
  <inkml:trace contextRef="#ctx0" brushRef="#br0" timeOffset="24937.9066">12287 3525 741,'0'0'0,"0"0"0,0 0 0,0 0 5,0 0-1,0 0-4,58-29-1,-52 40-2,-2 2 2,-4 4 2,0 1-2,0-2 1,0 1 0,0-3-1,0-2 1,-4-5-4,1 0-2,3-4 5,0-2-1,0-1 1,0 2 1,6-1-5,11-1 5,6 6 11,-1-1 1,4 4 9,-6 3-7,-3 2-3,-5 4-9,-9 0 5,-3 2 0,-3 0 1,-16 0 8,-4-1 0,-7-2-10,-1-6-2,1-3-4,1-8-10,6 0-43,-1-19-38,5-18-342</inkml:trace>
  <inkml:trace contextRef="#ctx0" brushRef="#br0" timeOffset="25282.4319">11933 3333 271,'0'0'565,"-101"54"-558,62 1-7,4 13 5,15 18 13,12 14-3,8 2-2,21-3 2,21-12-13,14-17-1,15-17-1,15-14 3,15-22 1,7-17-4,3-12 2,-4-27 3,-7-16 1,-12-11 0,-14-16-4,-11-10 3,-21-5-4,-12-5 3,-14 10-3,-16 8 1,-8 9-1,-30 13-1,-25 16 0,-24 21 2,-17 23-2,-15 7-11,-9 33-16,-2 17-17,3 9-51,11-2-83</inkml:trace>
  <inkml:trace contextRef="#ctx0" brushRef="#br0" timeOffset="37360.38">16086 1445 650,'0'0'27,"0"0"3,0 0-26,0 0-4,0 0 1,0 0 11,0 0 20,0 0-5,0 61-4,7-55-12,6-4 9,10-2 18,2 0 15,14-17-30,7-12-11,11-8-7,7-5-3,6-11 0,0-4-1,-1-3-2,-6 1-2,-10 11-23,-2 1-38,-6 7-14,-9 5-50,-11 7-167</inkml:trace>
  <inkml:trace contextRef="#ctx0" brushRef="#br0" timeOffset="38584.0343">12667 1668 161,'0'0'39,"0"0"22,0 0 47,0 0-68,0 0-4,0 0 5,31 67-8,-20-64 41,5-3-7,3 0-8,7-11-3,7-11-38,7-4-8,5-8-9,1-4 0,5 0-1,-5-3 0,-4 2 4,-7 1-4,-2-1-24,-1 0-58,-7-1-213</inkml:trace>
  <inkml:trace contextRef="#ctx0" brushRef="#br0" timeOffset="42078.2068">17167 2919 519,'0'0'58,"0"0"-8,0 0-4,0 0 20,0 0-29,0 0-33,28-27-3,10 20-1,7-1 14,12 0-4,4-2 1,7 1-1,3-2 3,7 2-10,0-2 0,-1 1 0,-8 3-3,-13 1-1,-15 1-2,-16 0-14,-14 3-5,-11 2-19,-14 0-22,-28 0 29,-26 10-1,-22 2-39,-13 0 11,-13 2 30,-3 0 33,4-1 0,9 1 11,15-3 21,22-3 10,28-2 32,16-4-40,17 0 1,8-2-7,28 0-19,28 0 40,22-8-22,20-6-18,10-4-5,5-2-3,7-4-1,-3-6-1,0-6-18,-10-10-105,-6-7-355</inkml:trace>
  <inkml:trace contextRef="#ctx0" brushRef="#br0" timeOffset="42587.9417">18165 1903 628,'0'0'0,"0"0"0,-84-70 4,53 50 26,-3 3-3,-8 3-16,-7 3-3,-14 3-6,-11 5-1,-12 3 5,-8 0 3,-8 9-8,-12 19 6,-2 13-1,-9 16 11,2 18 6,10 11-7,15 18-1,20 9-7,29 1-1,31 2-4,18-10 6,26-6-3,34-9-3,31-8 4,33-16 8,28-14-6,23-17 1,18-16-6,8-19 6,-5-4-4,-3-28-5,-17-17-1,-13-16 0,-17-14 0,-23-14 1,-18-11 4,-31-8-2,-35-6 1,-37 2 2,-23 6-6,-52 14 0,-33 15-4,-28 13-11,-21 15-4,-11 15-14,2 20-18,9 14-82,10 3-145</inkml:trace>
  <inkml:trace contextRef="#ctx0" brushRef="#br0" timeOffset="49461.9265">5558 17458 241,'0'0'532,"0"0"-514,-91-47-3,73 38 56,6-2-9,8 6-31,1 2-10,0 3-4,3 0 2,0 0-9,0 0-10,0 0 0,0 0-5,10 0-1,20 8 5,15 0 1,13 1 1,21-6 12,18-3-2,19 0-3,16-8 5,16-9-13,14-4 7,-4 3-5,0 4-2,-16-3 0,-8 5 0,-9-2-5,-7-3 5,-9-2-1,2-4 2,3 2-2,7-1 2,3 5-5,8 5 8,5 4-6,-2 2 2,2 6 0,-7 0-4,-12 0 1,-12 3-13,1 3 5,1-1 0,-1-5 8,2 0 0,6-8 3,1-12-5,5 0 5,0 2 0,-5 4 0,-11 0 1,-5 2-1,-5 2-1,-8 0 1,3 1 0,-3 1 1,-2 1 2,-9 0-3,-6 0-1,-1 2-1,2 1 2,-2 1 0,-7 3 0,-2 0 0,-3 0-1,-6 0 0,4 0 2,-2 0-3,-1 3 4,1-2-1,1-1-1,-2 0 0,3 0 8,-1 0 0,4-1 2,2-5-9,-2 1 5,-4 0 0,-6 1-6,-7 1 1,-5-2-1,-7 0 1,0 2-1,-7 0 1,-1 2 1,-9-1-2,-6 2-2,-6 0-33,0-5-115,-18 2-468</inkml:trace>
  <inkml:trace contextRef="#ctx0" brushRef="#br0" timeOffset="49988.2003">11021 17079 722,'0'0'33,"0"0"-30,0 0 36,0 0 6,-2-89-18,4 57-12,3-9 10,1-10 6,2-10 3,-5-13-13,3-12-13,1-10-7,-7-8 8,0-2 16,0 0 4,0 1 13,-7 2-7,-6 6-4,1 19-9,1 12-5,-1 23 19,5 17-18,0 15 7,6 8 7,1 6-32,0 37-16,0 23 11,0 36 5,-3 21 0,3 11 5,-3 5-3,3-8-2,0-9 0,0-14 0,3-12 0,8-13 0,2-12 0,1-15-1,1-6-4,8-17-17,2-7-36,12-14-77,5-9-20,4-15-280</inkml:trace>
  <inkml:trace contextRef="#ctx0" brushRef="#br0" timeOffset="50415.3853">10816 17554 959,'0'0'24,"0"0"-23,82-25-1,-12 13 1,11 0 0,4-5 3,-1-1-4,-7 3 0,-14 1-10,-11 5-41,-20 0-31,-12 2-23,-20 2-222</inkml:trace>
  <inkml:trace contextRef="#ctx0" brushRef="#br0" timeOffset="50582.0642">11205 17508 607,'0'0'89,"0"0"19,-11 106-16,11-66-42,17 0-26,3 2-14,2-2-9,5-8-1,-1-2 0,3-7-48,-6-4-98,-4-8-397</inkml:trace>
  <inkml:trace contextRef="#ctx0" brushRef="#br0" timeOffset="51052.9525">11525 17679 973,'0'0'55,"0"0"-55,0 0 0,0 0 13,0 0-12,0 0 1,-11 70-2,11-63-4,0-4-2,0-3-34,0 0 21,0-13 19,0-13-4,3-12 0,0-7 3,-3-2-1,3 1 2,-3 10 0,2 14 7,-2 8 36,5 14 12,7 0-52,5 9 7,5 12-9,5 4 17,-2 2-8,-3-4-9,-1-4-1,-1-1 1,-5-6 0,-4-5 0,-5-4-1,4-3-6,-2-3 6,6-19 6,2-11 2,7 2-4,-7 1 3,-2 11-1,-1 11 22,0 8-25,4 0-3,1 8-3,4 9 0,2-3 3,-5 1 0,7-3-54,-4-7-63,2-2-15,-5-3 3,1 0-359</inkml:trace>
  <inkml:trace contextRef="#ctx0" brushRef="#br0" timeOffset="51375.2337">12148 17413 89,'0'0'459,"0"0"-267,0 0-92,-9-73-9,0 66-39,0 4-14,-1 3-16,1 0-19,1 0-3,2 0-2,-1 3-2,3 8 3,2-2 0,2 4 1,0 3-6,11 1 6,10-2 2,5 4-2,7 0 0,-3 4 0,2 0 0,0 3 4,-5-1-1,-8-1 3,-7-3-2,-12-1-3,0-1 2,-6 1-1,-23 0 12,-6 1 3,-11 1-11,-2-3-6,-9-5-6,-6-2-77,-11-10-65,-14-2-321</inkml:trace>
  <inkml:trace contextRef="#ctx0" brushRef="#br0" timeOffset="52612.5007">5518 16840 741,'0'0'72,"0"0"-33,0 0-19,0 0-6,0 0-9,0 0 0,40-46 5,-16 20 6,3-6-3,-2-9-11,2-11 2,-3-12 0,1-14-1,-9-4-2,-2-12 0,-5-5 0,-6-4 4,-3 2 2,0 4 2,0 19 5,0 11-5,0 16 4,-6 17 25,0 13-25,2 15-1,0 6 16,0 6-28,-2 35-16,-6 21 16,-4 27 0,2 17 16,4 9-2,4 4-9,6 0 5,0-13-5,0-13-4,0-11 2,12-15-3,3-16-3,-4-7 3,3-11 0,-5-10 1,-2-10-2,1-6 1,-2-2 0,3-5-1,0 0 2,6-9 4,-3-9 3,4-3 0,-4 1-7,-4 1 0,-4 2-1,-4 3-11,0 2-24,0 2-46,0-4-10,0 4-61,-4-2-409</inkml:trace>
  <inkml:trace contextRef="#ctx0" brushRef="#br0" timeOffset="53265.1611">5846 18076 667,'0'0'250,"-82"-7"-210,50 7-23,6 17 30,5 12-33,6 14-12,12 14-1,3 5-2,0 10 1,5-1 0,17-6 1,0-14 0,5-13-1,1-11-8,-2-16-2,0-8 3,3-3-11,1-21 2,-2-18 2,-4-11 1,-9-8 2,-8-8 11,-7 5 0,0-2-1,-13 10-8,-8 5-17,-7 11-11,0 9 3,5 13 2,0 10-10,10 5-102,7 0-378</inkml:trace>
  <inkml:trace contextRef="#ctx0" brushRef="#br0" timeOffset="53649.0528">6067 18062 935,'0'0'37,"0"0"-32,0 0-5,25 91 37,-10-49-24,-3-1-12,0 7-2,-2-2 4,-2-4-1,-3-4-2,-1-9-2,-1-12-2,1-15-8,-4-2-6,6-7 13,3-24 5,1-9-10,7-10-4,-5 6 9,-2 12 4,1 7 2,-5 11 18,0 3 4,1 6 1,-1 5-5,0 0-18,7 3-1,1 10 3,-2 3-3,1 4 1,-2 0 0,2 0-2,-5-5 1,2-1-56,-4-4-32,3-8-80,3-2-572</inkml:trace>
  <inkml:trace contextRef="#ctx0" brushRef="#br0" timeOffset="58148.5439">13443 515 600,'0'0'2,"-88"-55"-3,28 34 2,-7 2 5,-13 4 17,-9 5 13,-8 3-25,-7 5-5,1 2 2,-8 0-1,3 12-5,-9 14-2,-3 15-2,-10 18 0,-12 19 2,-8 18 3,-2 17 15,-1 18 1,1 25 7,9 13 5,19 10-16,24 5-5,18-9-7,21-2-1,22 1-1,16 6 0,23 0-1,7 0 1,25-6 1,20-12-2,10-10 0,6-11 0,7-6 0,5-7 0,5-5 0,8-2 4,2-7-4,7-4-4,1-9 4,0-13 0,4-13 2,-2-17-2,-1-12-2,-3-20 2,6-14 2,6-12 1,8-8-2,5-20-1,8-10 1,-1-7-1,3-9 2,-6-10-2,0-8 6,-1-13-2,-7-12 8,1-14 3,-8-13 13,-3-10 10,-12-11 8,-15-6 4,-13-9-12,-16-7 0,-18-9-20,-19-6 5,-19-5 0,-7 1 0,-28 4-12,-14 4-10,-13 1-1,-12 1 0,-14 16 0,-6 16 0,-3 24-2,3 25-27,9 18-15,3 19 6,9 16-52,6 15 13,3 16-24,-1 11-28,0 0-313</inkml:trace>
  <inkml:trace contextRef="#ctx0" brushRef="#br0" timeOffset="59612.0963">14075 594 684,'0'0'9,"0"0"16,0 0-3,0 0-15,0 0-5,92-43-2,-69 43 1,-8 0-2,2 0 1,-4 0 0,-3 2 0,-4 10 0,-5 7-2,-1 3 0,0 0 2,-6-1 0,-5 1 0,2-4-1,4-2 1,3-3 0,2-4 1,0-4-2,0-2 2,10 1 1,3-1-1,1 2 9,2 1 12,-2 4-10,0 0-7,-8 2 2,1 1 0,-7 0-2,0 1 1,0-1-2,-13 0-1,-6-1 5,-2-5-2,0 3-3,-2-6-3,3 1-2,8-5-56,-2 0-194</inkml:trace>
  <inkml:trace contextRef="#ctx0" brushRef="#br0" timeOffset="59785.2167">14489 676 680,'0'0'43,"0"0"-37,0 0-1,96-28 0,-68 23-5,-4 0-59,-7-3-208</inkml:trace>
  <inkml:trace contextRef="#ctx0" brushRef="#br0" timeOffset="59949.3527">14560 559 549,'0'0'159,"0"0"-63,0 0-56,0 0-37,0 0 20,-36 81-10,36-44-8,3 3-1,14-4 3,-1-4-7,1 0-9,-2-11-90,5-8-296</inkml:trace>
  <inkml:trace contextRef="#ctx0" brushRef="#br0" timeOffset="60153.6722">14773 544 846,'0'0'20,"0"0"-20,0 0-3,0 0 3,27 74 2,-11-44-2,1-6 0,-3-2-26,-3-11-101,-2-8-340</inkml:trace>
  <inkml:trace contextRef="#ctx0" brushRef="#br0" timeOffset="60586.1809">14463 179 784,'0'0'27,"-143"-15"0,74 21 1,4 26-3,3 19-10,-2 16-1,0 11 5,0 8-4,11 2 1,15-3-1,20-1 3,18-6-5,0-8-13,33-4 14,16-8-7,16-5-7,18-7 0,12-10 6,6-16-5,5-11-1,2-9 10,-5-12-8,-8-18-2,0-7 10,-9-12-7,-7-5 0,-18-11 3,-12-5 1,-13-5-2,-14-5-5,-21 1 8,-2 1-8,-39 6-1,-26 5 0,-23 5-13,-20 9-14,-15 17-21,3 17 13,11 19-4,16 16-21,13 23-58,19 5-374</inkml:trace>
  <inkml:trace contextRef="#ctx0" brushRef="#br0" timeOffset="62034.0298">14495 1579 667,'0'0'57,"0"0"-35,0 0 13,0 0 13,0 0-34,-104-39-10,55 34 0,-3 0-3,1-2 0,-4-1 1,6 4 6,-5 2-6,-3 2 1,-5 0-1,-9 0-2,-3 0 3,-9 12-3,0 2-3,1 2 1,2 0 3,3-2-2,6 1 2,8-4-1,16-1 0,14-3-3,17-1 3,11-2-2,5-1-41,7-2-24,21-1 2,11 0-184</inkml:trace>
  <inkml:trace contextRef="#ctx0" brushRef="#br0" timeOffset="63129.2251">14608 1224 714,'0'0'50,"0"0"-9,0 0 19,0 0-6,0 0-12,0 0-22,11-36-3,-11 36 1,3 0-18,6 0-2,8 8 2,6 14 0,9 6 11,1 9 3,2 10-6,6 8 4,-1-1-3,-1-1 1,-6-7-8,-8-7-2,-1-8 0,-12-5 0,-6-4 0,-6-2 0,0 0-4,-12 3 4,-18 2 4,-11 2 7,-9-1-3,-1 1-7,0-3-1,2-1 0,9-5-3,7-4-53,11-3-34,13-5-30,5-6-40,4 0-338</inkml:trace>
  <inkml:trace contextRef="#ctx0" brushRef="#br0" timeOffset="63856.9789">15305 1165 429,'0'0'7,"0"0"10,0 0 15,0 0-19,0 0-13,0 0-2,-8-7 2,8 7 0,0 0 0,0 0 49,0 0-15,0 0-26,-3 0-8,-1 0-2,-6 0-20,-5 0-104,-1 0-311</inkml:trace>
  <inkml:trace contextRef="#ctx0" brushRef="#br0" timeOffset="64494.3044">13647 1281 717,'0'0'60,"0"0"-36,0 0 17,0 0 16,0 0-29,0 0-26,-139-34-2,45 33 3,-28 1 3,-26 0-5,-15 0-1,-15 0 1,2 0 0,4 6-1,7 3 0,17 6-1,17 2-2,16 3-7,25 4-24,25 5-22,26-7-45,23-10-263</inkml:trace>
  <inkml:trace contextRef="#ctx0" brushRef="#br0" timeOffset="64785.6724">11808 1051 830,'0'0'0,"0"0"-2,-103 45 0,64 0 2,1 13 5,-3 12-1,-4 7 0,11-2 2,4-11-6,17-12 0,13-16 0,9-11 0,28-6 3,17-10 15,22-5-6,21-4-6,17-3-6,9-11 0,-6-8-50,-11-2-174</inkml:trace>
  <inkml:trace contextRef="#ctx0" brushRef="#br0" timeOffset="66286.329">9412 1049 646,'0'0'41,"0"0"1,0 0 1,0 0-11,0 0-12,0 0-16,17-68 3,-11 63-5,-4-2 11,6 2-4,-5 0 2,3-1-6,-3 3-1,3 0-4,2-1 0,-4 1 0,-1 1 2,0 1 1,-3-1-3,3 2 6,-3 0 3,0 0-2,0 0-3,0 0 3,0 0-7,0 0 1,0 0-1,0 0 0,0 0 1,0 0-3,0 0 4,0 0-3,0 0 2,0 0-1,0 0 1,3-2 4,3 0-3,0-3-1,1 2-1,-1 0-1,2-1 1,-2 1 0,4 0 1,-8 2-1,5-2 0,-4 0-1,3 1 1,2 1 0,-4 0 1,2 1-1,-3-2 0,3 2-1,0 0 1,2 0-3,8 0 1,0 6 0,-3 14-1,4 8-1,-11 10 4,-6 13 7,-3 8-6,-27 6 7,-10 1-1,-2-2-1,2-5-6,7-7 6,-1-13-6,10-10 1,9-10-1,3-10 0,6-4 0,2-5 1,4 0 2,0 0 6,0 0 0,7-9-6,8-3-3,12 3-1,1 5 0,11 2 0,1 2 0,-1 0 1,0 0-4,-2 0-9,-2 0-74,-3 0-64,-12-3-535</inkml:trace>
  <inkml:trace contextRef="#ctx0" brushRef="#br0" timeOffset="66467.8913">9818 1219 866,'0'0'32,"0"0"-31,0 0-1,0 0 0,85-13 0,-37 8 1,-2-2-3,-1-2-2,-12-1-76,-11-2-91,-12-3-201</inkml:trace>
  <inkml:trace contextRef="#ctx0" brushRef="#br0" timeOffset="66617.0003">10009 1052 194,'0'0'483,"0"0"-400,0 0-80,0 0 37,-31 88-17,31-51-16,0 4-3,0-4 2,6 2-5,0-3-1,-2-10-75,5-6-316</inkml:trace>
  <inkml:trace contextRef="#ctx0" brushRef="#br0" timeOffset="66810.1344">10246 1008 981,'0'0'4,"0"0"6,0 0-10,0 0-1,11 87 1,-4-45 0,-1-2 1,3-4-1,-2-8-24,5-6-66,-1-8-10,0-12-145,0-2-206</inkml:trace>
  <inkml:trace contextRef="#ctx0" brushRef="#br0" timeOffset="67237.8299">9896 628 702,'-84'-19'6,"-4"12"49,-6 7-13,0 26 10,-7 18-10,-2 20-12,-3 17-5,9 16-4,12 17-2,18 15-4,22 16 5,24 4-11,21-4 0,24-17-9,31-25-1,26-20 0,23-20 1,26-26 0,16-20 3,6-17-3,-4-24 8,-17-28-7,-10-21 4,-17-19 8,-2-18-10,-15-19 1,-7-12-4,-15-2 2,-18 6-1,-32 16-1,-15 15 0,-48 15-16,-34 18 4,-31 18-19,-20 20-8,-13 19 18,-4 16-27,14 19 5,22 24-7,33 12-2,35 4-94,33 1-211</inkml:trace>
  <inkml:trace contextRef="#ctx0" brushRef="#br0" timeOffset="67974.1473">11332 727 772,'0'0'7,"0"0"-5,0 0 10,0 0-1,0 0-11,78-50-1,-68 50 0,-1 6 0,-6 7-4,-3 4 4,0 2 1,0 4 0,-12-2-1,5-3 1,-1-4-3,8-3-1,0-5 3,0-1-7,12-1 6,3 0 2,4 2 1,1 1 0,-4 2 1,1 0 3,-7 2-4,-4 1 5,-3-1-6,-3 3 3,0 2-2,-15-1 4,-9 1 0,2-4-5,-5-4 0,12-8-50,-3 0-253</inkml:trace>
  <inkml:trace contextRef="#ctx0" brushRef="#br0" timeOffset="68339.8306">11206 483 874,'0'0'6,"-85"9"14,48 38-10,6 23 21,7 20-6,11 13-7,13 1-7,10-5-8,30-14-3,15-17 6,13-15-6,8-14 1,12-15 2,7-14 7,-4-10-9,-5-18-1,-3-24 3,-10-12-3,-12-11 10,-16-9-5,-15-4-3,-21-2 2,-9 0-4,-17 2 0,-29 3-6,-15 11-6,-17 10-9,-10 13-10,-2 13 0,9 15 14,11 13-8,23 4-2,24 25-26,23 7-35,16-1-146</inkml:trace>
  <inkml:trace contextRef="#ctx0" brushRef="#br0" timeOffset="69548.9494">15989 1477 42,'0'0'597,"0"0"-578,0 0-7,0 0 65,-23 85-19,8-53-21,5 1-15,-7-1-8,8 1-4,2-6-4,0 0-6,7-5 0,0-5-2,0-6-4,16-5-43,10-6 3,3 0 8,4-14 37,0-5 1,-5 3 23,-5 4-12,-6 6 8,-4 5-6,-6 1-13,-4 0 0,-2 7-1,1 5 0,-1 1-9,-1-6-74,0-3-390</inkml:trace>
  <inkml:trace contextRef="#ctx0" brushRef="#br0" timeOffset="69870.5419">16041 1472 852,'0'0'76,"-91"17"-53,42 29 13,-6 13-7,7 15-13,9 4-13,10-3-3,16-2 0,13-11 0,0-9-7,15-11-47,15-9-9,9-11 9,10-17 22,5-5 32,7-24 9,-1-17-4,-8-8 12,-10-9 17,-16-6-3,-13-5-10,-13-6-13,-6 0 1,-27 6-9,-20 10 0,-17 12-3,-14 17-20,-17 23-48,-10 7-46,-11 9-347</inkml:trace>
  <inkml:trace contextRef="#ctx0" brushRef="#br0" timeOffset="74647.0585">11163 5609 987,'0'0'2,"0"0"-2,0 0-18,0 0 18,114 61 1,14-58 33,49-3-16,34-7-4,13-19-13,10-4 3,-3-1-3,-15-1-1,-26 1 0,-44 4-1,-58 5-28,-56 3 28,-34 4 1,-64 6 0,-55 5-3,-47 4 1,-43 8 2,-21 17 0,-4 6 0,5 3 0,10-1-1,23-3 1,41-4 0,44-4 6,52-5-4,48 0-2,33-5-10,67-10 7,50-2 3,50-24 8,39-17-5,13-7-3,-5-2 1,-27 8 0,-47 6-1,-59 9 3,-59 7-3,-42-1 24,-39 6 20,-40 4-44,-14 10-4,-11 1 2,9 20-23,8 14-45,18 10-25,15 3-147</inkml:trace>
  <inkml:trace contextRef="#ctx0" brushRef="#br0" timeOffset="78416.3316">9657 16593 427,'0'0'91,"0"0"-89,0 0 3,0 0 6,0 0 1,0 0 15,0 0 12,0 2 4,0-2 11,0 0-3,0 0-20,0 0-21,0 0-2,0 0-2,0 0-6,0 0 7,0 0-2,0 0 12,6 0 11,-1 0-11,2-5 3,-1-2-11,2-3-5,-2 1-2,1-1 1,-1-4-1,0-2-1,-2 0-1,-1-1 0,-3-4 4,0-1-4,0-2 4,0 2-4,0-5-1,0 7 1,0 0 1,0 0-1,0 3 0,0 5 0,0-1 2,0 6-1,0 1 5,0 2-5,0 2 10,0 2 1,0 0-10,0 0 3,0 0-5,0 0-2,0 0 1,0 0-6,0 5-2,6 9 9,3 8-2,3 5 2,0 0 0,0 6 0,1 1 0,0 0 0,1-2-1,-1 0 2,-1-6-2,2 0 2,-2-6-1,-2-3 0,0-5 0,0-1 0,-4-5 0,-2-2 0,-1-3 0,-3-1 0,3 0 0,-3 0 1,0 0 0,3 0 1,0-8 4,-2-4-5,2-2 0,-1-2-1,-1-1 0,2 1 0,1-4 0,0 3 1,-1-3-1,0 3-1,0-1 1,0 1 0,0 0 2,-3 0-2,0 0-2,3 5 2,-3-1 0,0 2 0,3 5 0,-3-1 0,0 1 0,0 2 0,0-4 0,0 3 0,0-2 0,0 0 0,0-3 0,0 2 0,0 1 0,0 0 0,0 1 0,0 2 0,0-3 0,0 2 0,0 0 1,0-1-1,0 0 0,0-2 0,0-1 0,0-2-1,0 3 2,-3-2-1,3 0 1,-3 0-1,0-1 0,3 1 1,-3-3 0,0 4 4,3-1-5,-3-1 3,3 5-3,0-1 3,0 4 2,0-1-5,0 4 1,0 0 0,0 0-1,0 0 0,0 0-8,0 8 4,3 10 0,9 6 4,1 6 0,4-1 0,-1 4 0,0 1 0,1-2 0,-2 0-2,-4-3 2,0 1 0,0-2-1,-4-4 1,-2-1 0,5-2 1,-6 0-1,5 0 0,-2-5-1,3 0 2,-1-3-2,-2-3 0,-1-2 1,1-2 4,3-1-4,-3-3 0,-1 1-3,2 0 3,-3-3 0,0 0 0,4 0 0,-3 0 0,-1 0 1,2 0-1,0 0 0,-1 0 2,1-6 2,-1-4-3,5-4-1,-5 2-1,-3-5 1,0-3 2,0-4-2,-3-2-3,0-1 3,0 1 2,0 4-1,0 5-1,0 4 1,0 2-1,0 5 0,0-2 0,0 6 0,0 2 0,0-4 0,0 4 0,0 0 0,0-2 7,0 2-6,0 0 0,-3 0 1,3 0-2,0 0 0,0 0-1,0 0-8,0 0 9,0 6-1,3 4-2,4 0 3,0 3-1,3 0 1,-1 4 0,-3-4 3,4-1-3,-4 0 0,1-2-3,2 0 3,2-2 0,-2 0 0,5-2 1,2-2-1,3-2 1,-3-2 0,4 0 0,-8 0 0,-1 0 0,-5 0-1,-2-2-7,-4-5-21,0 0-103,-11-3-332</inkml:trace>
  <inkml:trace contextRef="#ctx0" brushRef="#br0" timeOffset="81140.7358">8070 16724 408,'0'0'146,"0"0"-124,0 0-10,0 0 13,0 0-24,0 0 7,0 0 8,0 2 13,0-2 4,0 0 1,0 0 4,0 0-14,0 0-3,0 0 5,0 0-9,0 0 7,0 0-11,0 0 0,0 0-10,0 3 3,0-3-3,0 0 4,0 0-5,0 0 2,0 0-1,0 0-2,0 0 2,0 0 0,0 0 0,0 0-2,0 0 0,0 0 0,0 0-1,0 0 0,0 0 1,0 0-1,0 0 1,0 0-1,0 0 0,0 0 0,0 0 1,0 0 1,0 0 0,0 0 0,0 0 1,0 0 3,0-10-5,0-3-1,0-1 0,0-5 0,0-9 0,3 0 0,2-3 0,-1 1 0,2 1-1,-3-1 1,-3 6 0,3 3 0,-3 2 0,0 7 1,0 5-2,0 1 1,0 6 0,0 0 1,0 0-1,0 0 0,0 0 0,0 0-2,0 0-5,0 11-3,3 8 10,7 1 0,-1 2 0,4-1-2,4 5 2,-2 1 0,3 0 0,-3-1 0,1-1 0,-2-1 1,-1-5-1,2-4 0,-5-6-2,1-4 2,-5 0 0,0-5 0,1 0 3,2 0-3,0-14 7,3-5-3,-3-1-4,0-9 1,-3-3-2,-2-4 1,-4-3-1,0-8 1,0-1-1,0 1 0,-7 1 0,-5 0-1,3 3 2,-1 6 0,3 1-2,5 7 2,-3 8 0,5 2 2,0 5 0,0 5-2,0 6 0,0-2 0,0 5 0,0 0-4,0 0 4,0 5-6,10 14 6,7 5-2,1 6-2,-4 1 4,2 10 0,0-1 6,-6 5-5,4 2-1,-5 0 0,0-4-1,-3-3 2,4-2-1,1-7 0,-2-6 0,1-6 0,-1-6 3,1-3-3,4-2-1,-5-7 1,0-1 2,2 0-2,2-4 0,-3-13-1,2-3 1,-6-7-2,-2-5-2,-2-2-6,-1-4 10,-1 2-6,0-1 5,0 7 1,-1 3 0,-4 9 1,4 6-1,-2 10 1,3 2 3,0 0-4,0 0-5,0 15-12,0 9 17,0 5-1,7 1 4,-1 4-1,5 2 0,1-6-2,-2-4 0,1-3 0,1-7 0,1-2 0,-1-3 1,2-6-1,2-5 0,0 0 1,1 0 0,2-10 5,-6-5-2,4-6-3,-8 1-2,0-7-1,-5 1 2,-4 2 0,0 2 0,0 5 0,0 4 0,0 0 0,-4 7 0,-2-1 0,3-2 0,0 5 0,-1-2 0,4 1 1,-2 0-1,-1 1 0,3-1 0,-5 3 0,2 2 0,3-3 0,-1 3 1,1 0-1,0 0 0,0 0-1,0 0 0,0 0 0,0 0-3,0 0 0,0 0 1,0 0 2,0 0-3,0 0 3,0 5 2,0 0-1,4-1 0,4 1 0,-2 6-1,0-5 1,0 8 0,1-4 0,0 2 0,3 2 0,-1-1 0,1 2 0,1-1 0,5 3 0,2 3-1,-4 1 1,2-2 0,0 3 0,-4-5 0,-1 0 0,2-5 0,-4-1 0,1-5 0,-4-3 0,-6-1 1,4-2-1,-1 0 6,-1 0-6,3 0 13,-2 0 15,4-10-24,-1-2 5,0 0-9,0-1 6,0 2-6,-1 3-5,2 1 3,-1 0 1,-3 1-20,-3 2-19,0 4-50,0 0-202</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15:16.99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15:20.004"/>
    </inkml:context>
  </inkml:definitions>
  <inkml:trace contextRef="#ctx0" brushRef="#br0">19497 8409</inkml:trace>
  <inkml:trace contextRef="#ctx1" brushRef="#br0">13660 1045 838,'0'0'0,"-148"-67"0,62 41-1,-15 5 1,-12 3 2,-23 5 15,-26 7-12,-20 6 2,-17 0-6,-22 16-1,-12 7-1,-4 9 1,-10 8 1,0 9 0,13 4-1,3 10 0,17 5-1,13 9 1,21 10 2,25 3-1,31 2 6,34 3 4,34-1-10,30 2 0,26-2-1,29-3 0,47-3 1,37-5-1,37-3 4,39-5-4,21-2 1,23-3-2,28-6 2,21-14-1,16-13 3,11-12-3,3-12-2,-9-12 2,-11-1-5,-13-16 5,-22-16 0,-10-10 6,-19-17 10,-14-17 3,-10-13-5,-20-17-7,-15-5 7,-26-3-3,-28-3 1,-28 1 12,-32 3 7,-35 1 3,-21 0-9,-63 2-25,-58 6 0,-54 12-26,-63 20-49,-52 21 16,-27 19-28,-14 20-39,17 12-48,32 2-131</inkml:trace>
  <inkml:trace contextRef="#ctx1" brushRef="#br0" timeOffset="4388.305">930 7729 820,'0'0'1,"0"0"6,0 0-2,0 0 19,0 0-2,0 0-19,0 0-3,-66 81-1,78-45 1,6-3 0,4 2 3,8-6 1,6-7 0,12-8 4,13-7 1,21-7 2,15-17 5,25-27-10,17-24-3,19-23 3,24-26-6,5-17 2,14-17 1,-1-6-3,-8 7-9,-11 9-18,-28 21-23,-26 23 1,-36 16-16,-24 22 4,-18 12-27,-19 7-164</inkml:trace>
  <inkml:trace contextRef="#ctx1" brushRef="#br0" timeOffset="10752.1363">1267 8903 712,'0'0'2,"0"0"-2,0 0 7,0 0 32,0 0-6,0 0-33,0 0-5,0 0 4,-3 3 1,19 14 10,-1 2-4,0 3-3,3 0 8,0 0-7,4-1 1,-1 3-5,9-8 0,10 0 1,7-9-1,18-7 3,17-10 1,12-30-4,16-13 1,8-19-1,6-17-30,6-12-41,4-6-32,-3-2-12,-1-2 52,-13 11 58,-13 10-29,-22 13-230</inkml:trace>
  <inkml:trace contextRef="#ctx1" brushRef="#br0" timeOffset="20325.0853">723 10456 680,'0'0'0,"0"0"-2,0 0-7,0 0 5,-30 75 3,30-45 1,0 3 0,0 4 1,14 3 3,0-1 6,5-2 1,2-5 2,3-6 1,9-2-4,7-11-3,15-13 3,11 0 19,16-29-6,24-15-3,16-19-16,21-26 2,20-20-6,13-13-1,9-7 0,-3 7 1,-2 10-3,-18 11-9,-21 14-41,-23 15-25,-30 11-142,-27 12-87</inkml:trace>
  <inkml:trace contextRef="#ctx1" brushRef="#br0" timeOffset="23116.9872">903 12593 749,'0'0'0,"0"0"-10,-20 78 10,16-34 1,4 3 11,0 5-1,0-2 6,0-1-8,0-3 11,0-2-9,0-1 4,0-7-12,4-3 10,7-6-7,4-5-2,12-10 0,11-12 6,18-8 6,30-35 11,32-29-13,37-31-6,32-23-6,14-19-3,14-8 1,-2 5-11,-8 10-44,-21 12 2,-27 20-24,-37 14-57,-36 19-67,-27 15-39</inkml:trace>
  <inkml:trace contextRef="#ctx1" brushRef="#br0" timeOffset="25660.8237">916 13544 848,'0'0'0,"0"0"0,0 0-9,0 0 4,0 0 1,-13 113 4,29-66 1,2-1-1,-1 0 6,-1-8-6,2-4 2,-2-8 1,7-9-2,2-7 1,11-10 3,13 0 11,15-27 2,10-16-3,15-12-7,18-18-8,14-13-1,14-14-4,12-9-22,2-10-8,-3 3-21,-6 12-38,-16 8-132,-21 19-237</inkml:trace>
  <inkml:trace contextRef="#ctx1" brushRef="#br0" timeOffset="33661.6966">655 15773 621,'0'0'15,"0"0"48,0 0-9,0 0-19,0 0-28,0 0-7,0 0 0,0 0 9,-23 70 13,31-47-13,1-1-6,2-2 7,2-3-6,7-4 5,5-6-5,10-3-1,15-4 11,8-19 7,12-15-8,9-12-9,9-14 0,15-14-4,1-5-19,4-8-30,-11-5 7,-12 5-19,-18 11-35,-15 14-86,-25 16-51</inkml:trace>
  <inkml:trace contextRef="#ctx1" brushRef="#br0" timeOffset="35214.8896">706 14647 294,'0'0'58,"0"0"-6,0 0 53,0 0-25,0 0-20,0 0-14,-27-72 3,27 72-16,0-3-10,0 3-17,0 0-6,0 9-9,0 11 8,3 4 1,6 5 5,7-1 0,4-3-1,6-6-1,15-8 0,13-11 1,22-20 19,27-26-9,19-17-6,21-19-5,11-14-1,1-14-2,-3-6-16,-12 2 2,-16 1-5,-24 11-6,-21 16-42,-18 13-106,-22 16-107</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9:21.775"/>
    </inkml:context>
    <inkml:brush xml:id="br0">
      <inkml:brushProperty name="width" value="0.05292" units="cm"/>
      <inkml:brushProperty name="height" value="0.05292" units="cm"/>
      <inkml:brushProperty name="color" value="#FF0000"/>
    </inkml:brush>
  </inkml:definitions>
  <inkml:trace contextRef="#ctx0" brushRef="#br0">3189 698 377,'0'0'43,"-146"4"26,78 1 18,2 1-34,2 0 6,-2 6-26,-4 4 0,0 6-2,-3 3-18,7 6 1,2 4-12,0 6 2,4 6-3,-1 3 1,3 6-2,9 4 1,10-2 2,12 5-3,11 7 0,16 5 0,0 3 0,25 1 2,21-3 5,17 1 4,15-4-5,20-6 5,17-8-7,19-9-1,18-9-1,7-14 4,7-15-2,-3-12-4,-11-5 7,-13-28-3,-8-11-4,-16-12 8,-18-15 8,-12-9 3,-19-13 3,-14-10-7,-15-6 6,-19 0-6,-18 3-6,-12 11-1,-43 8-4,-30 9-3,-24 9 3,-15 16-4,-16 15-4,0 16 3,-2 15-10,2 7 6,10 19-28,16 14-8,19 9-41,18 9-25,21 1-242</inkml:trace>
  <inkml:trace contextRef="#ctx0" brushRef="#br0" timeOffset="2578.4945">1030 2266 567,'0'0'1,"0"0"-1,0 0 1,0 0 3,0 0-4,0 0-5,-8-10-19,8 10-13,0 0 22,0 0 6,0 0 5,0 0 1,0 0 3,0 0 0,0 0 0,0 0 0,0 0 0,0 0 2,0 0-2,0 0 0,0 0 1,0 0 1,0 0 8,-3 0 37,-6 0-15,3 0-30,-7 0 1,4 0 4,-6 0-1,0 0-1,-1 3 9,-1 2-7,-2 4-1,2-1-2,-2 5 2,-3 3-2,2 4 3,1 6-2,-2 10 4,6 7 10,0 10 0,3 6-4,3 0 0,1-5 1,8-4-3,0-10-13,0-5 2,14-5 1,1-6-2,6-4 1,9-6-1,4-7 0,5-7 2,9 0 1,2-11-4,0-11-80,-9-5-192</inkml:trace>
  <inkml:trace contextRef="#ctx0" brushRef="#br0" timeOffset="3599.4268">1114 2346 502,'0'0'52,"0"0"4,0 0 11,0 0-45,0 0-17,0 0 12,-7-27-11,7 27-6,0 11-10,0 19 10,0 16 35,0 15-3,0 6-22,0 0-7,0-8 2,0-12-5,0-8 0,6-13 0,3-4-38,3-13-61,-6-7-222</inkml:trace>
  <inkml:trace contextRef="#ctx0" brushRef="#br0" timeOffset="3914.7574">1107 2601 606,'0'0'135,"0"0"-60,0 0-55,0 0-20,0 0 1,0 0-1,33-22 0,-3 11 0,4-3 0,-4-5 1,0-1 0,-5 0 0,-4-4 4,-3 0 6,-2 0 14,-5 3-4,-5 6 2,-3 8 13,-3 7-10,4 0-21,-1 7-5,0 23-6,6 11 6,-6 7 3,3 2-2,0-3 3,-5-4-8,1-5 3,1-6-37,3-5-87,-3-8-185</inkml:trace>
  <inkml:trace contextRef="#ctx0" brushRef="#br0" timeOffset="4357.2691">1559 2488 369,'0'0'488,"0"0"-405,0 0-83,0 0-1,0 0-17,0 0 16,24 54 2,-21-18 10,3 3-1,-6 1-9,0 2 5,0-3-5,0-5 7,-3-4-7,-2-7 2,2-4-4,-2-6 2,5-4 0,0-6 0,0-2 0,0-1 0,7 0 3,8-6 6,4-14-5,8-2 0,-3-2-4,-3 3 1,-3 3 1,-3 5-2,-5 5-2,-5 8 2,2 0 0,-4 0-2,3 0-5,-3 14 7,0 3-3,-1 3 3,0 1 0,-2 1 0,0-4 0,3 0 0,2-5 0,-2-2-1,6-3-24,1-3-64,-1-5-81,5 0-481</inkml:trace>
  <inkml:trace contextRef="#ctx0" brushRef="#br0" timeOffset="7087.6356">646 4042 933,'0'0'7,"0"0"-7,0 0-11,0 0 3,9 98 8,2-39 4,-1 4 2,5-2 0,-3-5-3,0-4-3,-6-5 0,-4-7-51,-2-8-36,0-10-41,0-12-63,0-10 73,0 0 103,0-17 15,0-10 9,0-2 21,0-5 39,0 2 39,0 3-23,0 3-30,0 5 4,0 3-29,14-1-13,2-2-5,10-2-11,4-3-1,4-1-3,-4-1 3,-3 1 3,-3 2-2,-5 6-1,-10 5 3,-3 6 25,-3 5 28,-3 3-22,0 0-27,0 5-7,0 18 2,0 6-2,0 4 11,0 3-7,0 0-1,0-2-2,0-3-1,6-3-2,-3-4-74,6-12-65,-4-7-380</inkml:trace>
  <inkml:trace contextRef="#ctx0" brushRef="#br0" timeOffset="7267.7486">1088 4246 856,'0'0'64,"0"0"-64,0 0 0,0 0-9,0 0 3,0 0 6,55 9 0,-23-9 0,15-12-14,1-13-29,4-4-159</inkml:trace>
  <inkml:trace contextRef="#ctx0" brushRef="#br0" timeOffset="7648.2317">1536 3791 882,'0'0'27,"0"0"0,0 0-27,0 0 1,0 0-2,0 0-6,-50 31 7,47-16 2,0-6-2,-1-2 1,4-4-1,-2-1 1,2-2 7,-3 0-2,0 0-4,-3 0 2,-1 0-1,1 0 2,0 0-4,-2 5-1,-5 7-2,1 9 1,0 8 1,-3 10-6,6 6 4,6 1 2,3-1 1,0-4-1,5-5 0,14-8-3,5-7 3,6-6 0,1-10-11,2-5-66,0-4-32,1-20-245</inkml:trace>
  <inkml:trace contextRef="#ctx0" brushRef="#br0" timeOffset="8016.7062">1653 3996 298,'0'0'193,"0"0"-6,0 0-69,0 0-30,0 0-15,0 0-67,-42-40-6,42 71-1,0-1 1,15 3 9,3-4-8,0-2 0,0 1-1,-3-5 0,-5-2-7,-1-4-31,-4-5 0,-2-9 0,-3-3 36,0 0 2,3-19 30,-1-12-16,6-9-5,4-4 8,0 2-6,3 6-1,-3 8 2,-2 11 8,-1 6 1,-1 7-1,5 4-18,-1 0-2,4 7-1,-5 11 0,1 3 0,-5 5 2,-4-1 0,0 2-1,-3-4-17,0-2-55,0-9-66,0-7-382</inkml:trace>
  <inkml:trace contextRef="#ctx0" brushRef="#br0" timeOffset="8368.5197">2017 3976 753,'0'0'63,"0"0"-42,0 0-8,0 0 35,0 0-14,0 0-23,82-18-11,-67 18 0,-2 3 0,-4 14 0,-9 6-1,0 10-28,-7 3 8,-8-4-14,3-10 13,5-6 7,7-7 11,0-8-4,4-1 8,14 0 0,9 0 1,1-7 4,-1 5 11,-5 2-1,-8 0 2,-1 8-8,-7 10-2,-6 4-2,0 7 10,-16 5-7,-11 0-4,-4 3-2,-8 0-2,-3 1-2,-4-2-57,1-7-20,5-5-166</inkml:trace>
  <inkml:trace contextRef="#ctx0" brushRef="#br0" timeOffset="8963.0579">824 5291 144,'0'0'721,"0"0"-684,-97 16-34,67 12 5,3 12 20,3 9-22,5 8 0,5-1-5,3-2 1,11-9-1,0-7-1,0-8 0,19-5-5,3-8 5,1-8-1,2-9 1,7 0-3,2-17-28,1-12-21,-9-3-36,-2-5-127,-8-3-106</inkml:trace>
  <inkml:trace contextRef="#ctx0" brushRef="#br0" timeOffset="9322.7359">870 5456 407,'0'0'251,"0"0"-148,0 0-45,0 0 3,0 0-36,0 0-25,3 5 1,10 12 5,-2 1 8,5-3-11,-5-1 1,1-4-4,-5 0 0,-4-4 0,-3 2-20,0-6 20,0 1-5,0-3 5,0 0 2,0 0 8,3 0-5,2-10 2,2-7-7,2-6-1,5 0 1,-1-1 0,-3-1 1,2 6 14,-3 5 11,-3 7-12,-3 0 8,0 7-9,3 0-4,-3 0-9,2 4-12,2 8 11,0 5 2,-4 3-2,-3 4-16,0-2-44,2-5-57,0-8-104,2-8-214</inkml:trace>
  <inkml:trace contextRef="#ctx0" brushRef="#br0" timeOffset="9652.0888">1159 5470 489,'0'0'117,"0"0"-45,0 0 6,0 0-18,0 0-32,0 0-15,75-58-7,-64 55 1,-1 0-6,-4 3-1,3 0-1,1 0 0,-1 6 0,2 5 1,-1-3 0,-1 0-5,0 3 5,1-2 0,2 2 0,-1-2 0,-1 3 0,-1-2-1,-3 2 0,2 3 0,-1-3 1,-7 2 0,0 0 0,0-1 3,-2 4 8,-14-3 3,-3-2 6,-4 0-12,-2-2-2,-8-3-6,0-7-10,2 0-63,4-17-123</inkml:trace>
  <inkml:trace contextRef="#ctx0" brushRef="#br0" timeOffset="9810.0164">1562 5299 802,'0'0'64,"0"0"-61,100-58-3,-55 38 0,-2 2 0,0-1-12,-10 2-111,-9-1-256</inkml:trace>
  <inkml:trace contextRef="#ctx0" brushRef="#br0" timeOffset="10318.6053">1877 5025 801,'0'0'72,"0"0"-72,0 0 4,-72 96 20,63-51 13,6-1-25,3-4-10,0-4-2,9-8 0,12-7 0,0-7-10,6-8-53,4-6-25,-1-5-93,3-18-203,-6-10 384,-5-4 24,-8-4 189,-1-4-39,-7 3-67,0 8-32,-6 14 11,3 9-18,-3 11 5,0 0-33,0 0-40,0 15-8,0 8 8,0 4 4,0-1-4,2 1 2,6-2 3,-2-3-5,3-4-42,-4-5-2,-3-6-2,5-7 28,0 0 18,2-18 0,3-8 0,3-9 7,0 1-7,1 1 2,1 4 2,-4 10 10,-1 7 4,0 7 7,-6 5-9,3 0-12,1 7-4,-1 12 3,-3 8 4,0-2-4,-3 1 3,-1-1-6,1-2-40,-3-4-42,7-8-86,-4-11-443</inkml:trace>
  <inkml:trace contextRef="#ctx0" brushRef="#br0" timeOffset="10673.074">2487 5026 818,'0'0'39,"0"0"-22,0 0 49,0 0-17,82-43-41,-71 39-7,2 4-1,-10 0 3,3 0-3,-3 0-6,-3 9-7,0 3-5,0-3-17,0-1 4,3-5 24,4-3 0,2 0 7,6 0-1,6 0 1,-2-7 1,8-1 5,1 1-5,5-2-1,0 9 1,-1 0 13,-6 0-13,-6 14 5,-7 6-2,-10 0-3,-3 1 8,0 0-5,-13-2 1,-10 2 1,-8 2-6,-3-4-7,-5-2-92,-4-11-367</inkml:trace>
  <inkml:trace contextRef="#ctx0" brushRef="#br0" timeOffset="12322.6148">600 6534 669,'0'0'38,"0"0"7,0 0-14,0 0-12,0 0 18,0 0-4,-78-19-16,68 19-16,-2 5 0,-7 20-1,-1 8 0,-5 13 3,1 7 5,9 3 1,5-3-9,8-4 0,2-9 0,5-6-1,14-7 0,11-5 1,9-8 0,5-9 0,3-5-4,2-10-40,-1-19-38,-5-3-131</inkml:trace>
  <inkml:trace contextRef="#ctx0" brushRef="#br0" timeOffset="12906.4325">691 6520 724,'0'0'53,"0"0"-13,0 0-32,0 0-8,0 0 0,0 0 9,0 95 12,10-57-15,-2-1-1,-2-4-5,2-4 2,0-2-1,-5-3 0,0-5-1,0-6-2,-3-6-28,0-5 2,0-2 16,0 0 12,0-8 0,0-7 0,0-3-3,0 1 6,0 2 4,0-2-3,0-4 5,0 1-1,9-2 1,6-4-5,0-3-1,3 0 5,-3 0-6,1 10 8,-7 5 11,-4 8-1,-2 6-3,0 0-17,7 3-7,2 13 6,1 4 1,-2 6 0,-2 2 1,1-3 1,-1 2-2,0-7-44,3-4-27,-6-8-155</inkml:trace>
  <inkml:trace contextRef="#ctx0" brushRef="#br0" timeOffset="13259.2559">1095 6597 795,'0'0'71,"0"0"-46,0 0 11,0 0-11,0 0-19,0 0-6,18-7-1,-15 5 0,-1 2 1,-2 0-2,0 0-4,0 7-14,0 9 13,0 5 4,0-3-15,0-1-9,0-7 13,0 1 6,13-3 4,5 0 4,3-1 0,4 0 0,-4-1-1,-3 0 1,-7 2 0,-1 0 0,-10 3 0,0 2 6,-5 3 14,-20 6 0,-5-1-7,-6-1-12,2-3-1,0-5-1,4-12-51,12 0-132</inkml:trace>
  <inkml:trace contextRef="#ctx0" brushRef="#br0" timeOffset="13425.6433">1474 6295 845,'0'0'3,"0"0"-1,0 0-4,0 0 1,94-29-16,-67 21-174,-2-1-316</inkml:trace>
  <inkml:trace contextRef="#ctx0" brushRef="#br0" timeOffset="13648.5427">1720 6099 789,'0'0'36,"0"0"-31,-58 87 18,40-35 40,2 5-21,5-2-29,8-2-13,3-6 6,6-11-6,15-7 0,6-12 0,7-10-11,1-7-55,2-8-39,-1-20-158,-5-13-264</inkml:trace>
  <inkml:trace contextRef="#ctx0" brushRef="#br0" timeOffset="13986.5653">1938 6157 419,'0'0'213,"0"-73"-76,0 59-32,0 9 0,0 5-43,0 5-62,0 21-11,9 9 11,-3 5 22,-1 1-10,5-7-12,0 0 0,-1-4 0,-3-4 0,-3-2-31,-1-7-21,-2-9 6,3-7-3,1-1 40,-1-19 9,6-15 12,0-11-7,1-1-3,1 6 11,0 7 14,-3 12-1,-2 11-1,-3 9-3,3 1-22,0 0-1,2 17 1,-1 10 10,-4 2-7,0 3 5,-3-2 2,0-2-10,0-2-22,0-6-80,0-11-71</inkml:trace>
  <inkml:trace contextRef="#ctx0" brushRef="#br0" timeOffset="14234.7893">2205 6169 785,'0'0'60,"0"0"-24,0 0 1,0 0-16,0 0-14,0 0-7,39 2-3,-35 18 3,-4 6 4,0 1-4,0 1 2,0-3-2,0 2 0,3-8 2,3-2-4,3-7 2,2-2 0,1-8 0,4 0-22,2-21-60,1-6-99,-2-7-445</inkml:trace>
  <inkml:trace contextRef="#ctx0" brushRef="#br0" timeOffset="14375.8937">2494 6026 776,'0'0'0,"0"0"-23,81-65-7,-38 31-34,2-2-223</inkml:trace>
  <inkml:trace contextRef="#ctx0" brushRef="#br0" timeOffset="14924.6655">2881 5300 933,'0'0'48,"0"0"-37,-88 63 6,68-10 32,7 9 23,7 0-46,6-4-14,0-7-11,19-8-1,5-9-2,2-10-13,2-9-44,5-13-28,2-2-17,1-22-25,0-16-76,-6-9 69,-2-4 136,-11-4 37,-4-3 22,-4 0 24,-3 6-5,-2 16 11,-4 15 1,0 16 8,3 5-34,2 10-64,1 19 5,3 10 3,1 1 19,-1 0-12,5-6-12,-1-3-2,-1-4 0,2-1 5,-4-6-6,-4-8-20,0-5 3,-3-7 9,1-3 8,5-26 25,0-7-6,3-7-10,-3 1 29,-3 14-7,0 9-11,-3 14 8,1 5-14,2 0-14,1 7-9,3 10 9,3 3 1,-1 0-1,-1-2-5,2-4-39,2-2-97,6-9-42,1-3-95</inkml:trace>
  <inkml:trace contextRef="#ctx0" brushRef="#br0" timeOffset="15203.1156">3567 5385 940,'0'0'41,"0"0"3,0 0 20,0 0-4,0 0-49,0 0-11,31-46-6,-20 41 1,-1 0-9,-4 5 0,3 0-7,7 7-5,-2 12 6,5 1-6,1 5 16,2 0 1,-3 5 8,-5-1-5,-4 4-21,-10-2 0,0 2-2,-16 3 13,-21 3-13,-11 1-10,-21 7-8,-19 4-114</inkml:trace>
  <inkml:trace contextRef="#ctx0" brushRef="#br0" timeOffset="16979.4387">1880 5785 263,'0'0'31,"0"0"-7,0 0 47,0 0-20,0 0 9,0 0-11,25 0 25,-25 0-33,0 0 17,0-1 5,0 1-19,0 0-26,-18 0-15,-7 0-2,-11 17 3,-7 7-3,-5 10 0,-4 7-1,0 6 2,5 9 0,3 1-2,5 6 0,6 2 2,8 1-2,7 4 0,9-2 3,6 2-1,3 0 0,0-4 8,19-2 0,4-6-10,7-4 0,1-6-1,9-1 1,2-5 0,10-6 0,3-11 0,8-10 0,7-8 1,6-7-1,0-10 4,3-17-4,-1-11 4,-7-8-4,-2-6 0,-11-6-2,-7-2 2,-5-5 5,-13-5-1,-11-3 3,-19-9 7,-3-1 3,-34-3 0,-22 1-15,-22 5 7,-25 8-8,-21 11 0,-16 15-1,-6 13-9,13 8-19,15 8-43,18 3-52,26-5-332</inkml:trace>
  <inkml:trace contextRef="#ctx0" brushRef="#br0" timeOffset="17908.4663">1926 5978 443,'0'0'110,"0"0"-98,0 0 34,0 0-8,0 0-15,0 0 13,-3 14 68,3-23-22,0-13-17,0-11-55,0-14-7,0-12-1,0-10 5,0-18-6,9-18-1,4-15 1,0-11-1,7-12 0,0-4 1,-1-3-1,6 1 0,2 7 0,9 12 0,6 6 1,0 16-1,-2 8 0,0 8 2,0 6-2,-4 6 0,-1 6 0,-6 10-2,-8 9 2,-3 5 0,-3 9 0,-3 3 0,4-1 1,-2 3-1,5-1 0,-1-1-2,3-1-1,-4 1-6,2-1 8,-3 2-3,-4 3 3,6 2-2,-6 5 1,0 2 4,0 2-4,3 6 1,-5 1 1,-1 3 0,3 0 0,0 0 2,0-2-2,7-2-1,1 0-1,1-5 2,7 0-3,0-1 1,2-2 2,-3 2 0,-2 2 2,-2 1-2,-4 2 0,-3 1 0,-5 2 0,-2 1 0,-4 2-2,3-1-9,-2 0-26,3 0 5,-4 0-21,1 0 19,-2 3 2,-4 5-13,0-1-80,0 3-118</inkml:trace>
  <inkml:trace contextRef="#ctx0" brushRef="#br0" timeOffset="18202.1867">2900 2710 491,'0'0'24,"0"0"-14,97-9 65,-48-1 10,3-1-38,-2 2-24,-1 1 3,-9 5-11,-7 3-6,-6 0 3,-5 8-5,-8 13-4,-8 11-2,-2 9 8,-4 10 0,-7 4-1,-10-1-7,1 1 0,1-7-2,7-6-52,1-13-61,7-9-342</inkml:trace>
  <inkml:trace contextRef="#ctx0" brushRef="#br0" timeOffset="19910.1254">1137 5177 539,'0'0'0,"0"0"9,-6-90 31,6 42 7,0-13-29,3-17-15,12-13-1,11-16-2,9-13-1,8-12 1,5-12 3,6-9-3,1-8-1,3-7 1,0 8 5,5 10-3,1 16 21,0 12-4,-1 9 10,4 3-11,0 4-1,0 2-1,2 2-7,1 3 8,-1 6-6,-1 5-1,1 9-7,5 8 1,4 5-2,-6 5 1,-4 10-3,-13 4 0,-10 5 0,-3 3 0,-5-1 0,-2 1 0,0-2 0,-5 1 0,-3 4 1,-2 3 2,-5 6 1,-1 6 6,-7 4-9,3 4 6,-3 4-3,-3 0-3,1 3-1,1-3 0,5 1 0,-1-1-1,6 0 1,-6 1 0,4-1 1,-5 1-1,5 1 0,2-1 0,0-3 0,6 0 0,-2-1-1,-2-1 1,-3 2-5,-5 3-6,-7 2-26,-8 3-32,0-2-121,-8 1-325</inkml:trace>
  <inkml:trace contextRef="#ctx0" brushRef="#br0" timeOffset="20174.2987">3088 1512 562,'0'0'120,"0"0"-62,0 0 19,0 0-58,0 0-18,0 0 1,94-18 18,-34 13 2,-2 1-4,-9 4-7,-7 10-9,-6 10-2,-11 4 0,-6 4-1,-14 3 1,-5 6 0,-3 4 1,-27 7-2,-3 3-10,-6 1-45,-1-5-41,2-9-261</inkml:trace>
  <inkml:trace contextRef="#ctx0" brushRef="#br0" timeOffset="21478.9812">6787 1537 662,'0'0'0,"148"-11"0,-42 6 0,22-2 4,14-1 10,13 2-4,6 0 4,0 1-12,-12 3-1,-25-1-2,-30 1-6,-35 1-23,-27 0-36,-26-1-21,-6 0 51,-12 1-22,-25-2-102</inkml:trace>
  <inkml:trace contextRef="#ctx0" brushRef="#br0" timeOffset="21718.9589">6877 1542 388,'0'0'234,"0"0"-233,113 0 3,-25 0 14,18-7 32,15-5-29,11-2-19,15-6 1,2-1-3,6 1 0,-8-4-35,-7 5-264</inkml:trace>
  <inkml:trace contextRef="#ctx0" brushRef="#br0" timeOffset="22357.5765">6738 2873 685,'0'0'12,"0"0"-12,134-24 2,-52 11 3,15-1 8,10 1-7,4 0 9,-1 3-5,-7 3-9,-7-1-1,-12 4 0,-16 1-1,-22 2-5,-24 1-28,-11 0-21,-11 0-59,-18 0 62,-22 6 7,-14 6-74,-13-2-113</inkml:trace>
  <inkml:trace contextRef="#ctx0" brushRef="#br0" timeOffset="22550.7979">6826 2911 219,'-79'13'86,"19"-3"-2,24-2-14,26-2 11,10-1-19,24-3-48,31-2 23,20 0-5,23-17-21,11-4-5,12-4 0,1-1-3,-1-1-2,6 4-1,-8 1-10,-1 0-119,-14 2-239</inkml:trace>
  <inkml:trace contextRef="#ctx0" brushRef="#br0" timeOffset="25749.8685">6996 1532 326,'0'0'8,"106"-12"3,-27 6 1,9 1 8,9-2-7,10 5-13,4-3 0,-4-1-124</inkml:trace>
  <inkml:trace contextRef="#ctx0" brushRef="#br0" timeOffset="29832.1962">23934 3785 853,'0'0'52,"0"0"-9,0 0 5,0 0-4,0 0-31,0 0-8,0 0 4,25-89-1,-12 45 19,-6-13-9,-2-13 2,-5-13 3,0-14-16,-8-10-6,-4-8 0,6-4 0,6 0 0,0 1 12,11 2 15,9 7 7,2 14-21,-2 15 1,-2 20-11,-6 19-2,-3 12 3,-2 11-4,-5 9-1,-2 7 7,0 2 5,0 0-12,0 0-3,0 22-12,0 19 2,-7 24 13,-13 33 0,-5 20 9,-8 19 2,1 7 3,6 0-5,3-1-8,10-4 2,5-3-2,1-2 0,4-11 2,-1-11-3,-1-10 0,0-15 1,1-12-2,2-8-2,2-11 3,0-12 4,0-10-4,0-11 0,0-11 0,2-6 0,1-6-6,3 0-4,8 0-2,6-15 2,13-11-31,6-7-39,1-3-47,2-3-38,-9 2-231</inkml:trace>
  <inkml:trace contextRef="#ctx0" brushRef="#br0" timeOffset="30359.15">24007 4610 916,'0'0'13,"0"0"-12,0 0-1,-40 73 13,31-36-4,0 6-7,6 1-2,3-3 0,0-7 0,7-7 2,9-6 2,1-9-4,3-5 0,1-7 0,1 0 3,-1-9 0,1-11 3,-4-4-3,-4-7-1,-5-4 1,-5-6-2,-4-2-1,0 2-1,-13 2-8,-13 10-20,-9 8-4,-13 5-43,-11 5-42,-3 2-330</inkml:trace>
  <inkml:trace contextRef="#ctx0" brushRef="#br0" timeOffset="31084.4523">20797 4501 261,'0'0'560,"-116"-23"-559,64 18 6,11 2 23,16 1 42,16 1-41,9 1-24,2 0-7,29 0-7,21 3 7,23 2 2,17-2-2,22-3 16,9 0-9,30 0 9,18 0-3,31 0 0,29 0-10,15 0 2,15-5-3,4-1-2,2 0 6,-7-4-6,-18 0-4,-11-4 4,-18-1 1,-15 1 4,-8 2-5,-18-1-1,-16 1 1,-23 3 1,-23-1 0,-16 4 6,-18 0-4,-8-1-3,-15 5 7,-9-3-7,-11 5 2,-11-3-2,-9 3 0,-7 0 0,-6 0 0,0 0 3,-19-4-3,-25 0-56,-20-5-84,-21-8-242</inkml:trace>
  <inkml:trace contextRef="#ctx0" brushRef="#br0" timeOffset="32293.0163">23567 3989 368,'0'0'90,"0"0"-90,0 0 7,0 0-3,0 0 26,0 0-5,3 79 0,-3-52-7,0-2-9,0-2-3,0-3-5,0-6-1,0-4 2,0-5-2,0-2 2,0-3-2,0 0 8,0 0 33,0-8-20,0-6-15,0-5 3,0 2 7,0-6-5,0 1 12,0-2-7,0 1-12,0 3 1,0 7 11,0 4 6,0 5 3,0 4-13,0 0-7,0 0-5,0 2-6,0 9 6,-1 2-3,-2-3 1,0 2-28,1-2-59,1-2-171</inkml:trace>
  <inkml:trace contextRef="#ctx0" brushRef="#br0" timeOffset="32653.9932">23548 4137 270,'0'0'39,"0"0"-39,0 0-96</inkml:trace>
  <inkml:trace contextRef="#ctx0" brushRef="#br0" timeOffset="33934.4083">5967 1581 587,'0'0'0,"0"0"-47,-3 81 28,6-46 19,16-2 0,-1-7-6,6-2 4,6-12 2,6-10 0,11-2 36,13-14 51,10-17-26,12-6-35,6-9-11,9-7-14,9-12-2,12-10 1,6-6-38,1-1-104,-10-1-115</inkml:trace>
  <inkml:trace contextRef="#ctx0" brushRef="#br0" timeOffset="36519.722">6070 2799 74,'0'0'62,"0"0"-17,0 0 15,0 0-1,0 0 13,0 0-25,52 75 17,-36-61-21,4-4-13,2-1 8,5-5-9,6-4-9,8-2 4,15-22 6,5-9-8,15-13-19,15-5-3,9-8-1,10-6-1,4 1-25,-1 0-72,-8 6-102</inkml:trace>
  <inkml:trace contextRef="#ctx0" brushRef="#br0" timeOffset="37659.0363">3738 2905 421,'0'0'0,"0"0"-6,0 0 0,0 0 6,0 0 0,0 0 0,-43 26 0,43-23 0,0-3 14,0 0 91,0 0-36,0 0-38,0 0-17,0 0-13,0 0 0,0 0-1,0 0-3,0 0-4,0 0 2,8 0 5,8 0-4,9 0 4,8-10 12,12-17-5,13-13 5,7-9-11,13-9 0,-3-3-1,1 2-1,-15 5-11,-9 9-185,-19 6-151</inkml:trace>
  <inkml:trace contextRef="#ctx0" brushRef="#br0" timeOffset="41207.7635">3546 3360 321,'0'0'12,"0"0"-9,0 0-3,0 0 10,-15-78 59,9 67-37,2 0 22,-4 2-35,-4 0 49,-1 2-12,1-1-27,-6 3-8,-3 2-16,-6 3 11,-1 0 8,-8 0-22,-4 0-1,-3 8 4,-5 2 1,-6 1-6,-6 1 1,-5 3-1,-5 2 1,-2 3 4,-1 1-3,0 3 3,1 6 0,1 3-4,-1 6 1,5 5-2,9 4 5,4 7-5,20 10-4,10 11 4,15 11 0,9 4-1,6 4 2,27 2-4,21-7 3,16-6 0,13-12 0,11-13 0,15-11 0,6-15-1,13-18 1,11-15 0,6-9 1,2-29 2,-5-11-2,-14-16 5,-16-13-4,-21-16-2,-21-12 2,-12-12 14,-16-11 7,-15 5-2,-15 5 9,-12 13-21,-18 18-9,-28 12 8,-17 15-8,-17 15 0,-20 16-1,-2 17-1,-5 13 0,4 9-21,12 26-15,9 10 1,13 9-21,11 1-101,9-2-155</inkml:trace>
  <inkml:trace contextRef="#ctx0" brushRef="#br0" timeOffset="42151.4537">3865 3945 179,'0'0'0,"0"0"1,0 0-1,0 0 17,0 0-15,-82 31 3,67-29-3,2-1 4,2 1-4,-2-2-4,4 0-12</inkml:trace>
  <inkml:trace contextRef="#ctx0" brushRef="#br0" timeOffset="43449.8724">6024 4113 653,'0'0'3,"0"0"-3,0 0-10,0 0 6,0 0 1,0 86 3,7-67 2,-4 1-1,3-1-1,-2-2 2,-4-3 11,4-3-6,2-2-7,10-6 11,6-3-2,14-9 9,19-22 9,17-16-16,16-11-3,10-15-8,7-6-3,8-9-15,0 3-23,-6 1-2,-9 12-72,-18 13-143</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19:53.312"/>
    </inkml:context>
    <inkml:brush xml:id="br0">
      <inkml:brushProperty name="width" value="0.05292" units="cm"/>
      <inkml:brushProperty name="height" value="0.05292" units="cm"/>
      <inkml:brushProperty name="color" value="#FF0000"/>
    </inkml:brush>
  </inkml:definitions>
  <inkml:trace contextRef="#ctx0" brushRef="#br0">6284 6024 758,'0'0'21,"0"0"-21,0 0-6,0 0 5,0 79 1,23-44 6,4-5-1,4-7-4,8-12 1,12-11 4,13 0 6,20-33 11,19-20-8,20-21-7,11-17-4,11-8-1,6-7-1,2 3-4,-8 5-22,-17 8-75,-25 13-207</inkml:trace>
  <inkml:trace contextRef="#ctx0" brushRef="#br0" timeOffset="922.5774">7739 5066 251,'0'0'102,"0"0"-40,-130-49-28,71 35 10,-2 3 12,-4-2 26,0 4-60,-2-2-2,-2 2 8,0 4-11,-4 2-13,-6 3-3,1 3-1,-9 16 4,0 13-4,-7 17 2,-6 10-1,3 21 0,6 12 4,7 10 14,19 14 5,20 5-6,23 7-1,22 0-14,6-12-3,40-7 2,24-23-2,27-17 3,31-23-3,32-23 2,22-23 1,12-13-3,10-36 3,2-14 0,-6-19 0,-8-14-2,-13-6-1,-30-4 2,-22 1-2,-33 4 3,-30 6 5,-25 3-5,-24 8 5,-15 6-3,-43 9 7,-32 9-9,-32 16-3,-30 14-1,-22 16-1,-19 14-36,-11 0-101,0 16-288</inkml:trace>
  <inkml:trace contextRef="#ctx0" brushRef="#br0" timeOffset="2091.9069">5333 5382 370,'0'0'39,"0"0"-27,0 0 10,-85-32 3,61 28 62,-3 0-36,-3 1-34,-4 0-5,-3 1-1,-2 2 14,-3-2-7,-4 2-12,-3 0 0,4 0 2,-4 7-6,1 9-2,-7 2 1,3 8-3,-1 3 2,3 5 0,9 3 1,6 4-1,9 4 0,10 4-3,7 7 3,9 4-2,0 9 2,12 3 0,21-2 4,13-7 5,11-11 1,17-12-7,17-11 5,21-13-4,15-15 2,7-1-1,4-21-5,-6-17 5,-5-12-2,-9-13 1,-14-7 2,-19-1-2,-22 1 3,-23 6 3,-21 3-6,-19-2 1,-13 3-4,-26 5-1,-19 4 1,-14 11 2,-14 8-3,-14 10 0,3 8-5,0 10-40,9 4 4,9 3-51,9 16-77,6 7-54</inkml:trace>
  <inkml:trace contextRef="#ctx0" brushRef="#br0" timeOffset="4208.134">4887 6261 641,'0'0'2,"0"0"-2,-87-76 10,49 57 22,-1 5 5,-10 2-6,1 4-23,-12 8-8,-1 0 1,-7 0 0,-2 17-2,-4 5 1,-6 9 0,-1 8 0,-7 11-1,0 9 0,-6 8-6,0 7-6,9 8 12,14 7-4,23 6 3,12 17 1,15 13-1,8 4 2,13 10 0,0-7 2,20-7 1,18-16 1,22-16-3,28-14 1,22-19-2,25-14 1,22-17 1,15-21-4,10-8 4,6-27-1,10-17 3,-2-18-4,-7-13 4,-13-11-4,-31-7-1,-26-9 1,-28-3 2,-26-9 0,-23-8 2,-28 3-2,-14 0 0,-30 13 22,-31 13-1,-27 9-6,-15 17-15,-12 11-2,-4 10 0,6 12 0,13 11 0,13 7-3,12 10-33,14 6-21,9 3-41,10 20-121,2 4-110</inkml:trace>
  <inkml:trace contextRef="#ctx0" brushRef="#br0" timeOffset="5340.6933">4587 8168 803,'0'0'0,"-106"0"-1,48 14 1,-3 10 0,-8 2 1,-1 5 0,-7-1-1,2 5 0,-4-5 0,2 1 0,-3 2 2,-3 6 0,1 4 7,-3 9-9,4 4 4,4 5 1,2 2-2,6 2-3,8 6 1,9 4 0,6 4-1,7 6 0,11 8 4,7 6-4,15 0 4,6-3-3,16-7-1,23-3 0,13-7 2,17-6-1,18-10-1,17-10 0,20-11 0,19-5 0,12-10 4,15-9-4,3-9-3,-3-9 2,3-10 1,-12-26 3,6-14-3,-7-14 4,-5-12-1,-9 0 1,-19 1 10,-20 2 6,-26 1-10,-18-6-5,-16-6 5,-14-6-5,-10-9-1,-7-3 1,-14-4 0,-2 0-3,-14 0 3,-25 4 1,-21 7-2,-18 7 0,-15 9-3,-16 7 0,-10 16 2,-14 17-3,-3 15 0,-7 24-13,3 8-17,7 25-23,5 18 0,13 6-55,6 2-164</inkml:trace>
  <inkml:trace contextRef="#ctx0" brushRef="#br0" timeOffset="9982.7057">5576 8906 745,'0'0'7,"0"0"-7,0 0-3,0 0 3,0 0 0,104 46 16,-59-62 4,12-17-11,4-13 0,6-14-6,2-8-1,-4-5-2,-13 1-3,-10 4-49,-15 0-76,-18 9-274</inkml:trace>
  <inkml:trace contextRef="#ctx0" brushRef="#br0" timeOffset="10508.0116">5371 7689 793,'0'0'0,"0"0"0,0 0-7,0 0 4,0 0-3,0 0 6,79 57 2,-35-66 3,4-21 7,10-13-4,-3-8-4,0-4-4,-4-6 0,-5-3 0,-4 5-23,-6-4-72,-8 1-155</inkml:trace>
  <inkml:trace contextRef="#ctx0" brushRef="#br0" timeOffset="13118.2928">6576 7820 531,'0'0'43,"0"0"-43,100-21-7,-44 12 7,14 5 1,0-1 4,8 2-4,4-1 0,-1 1 0,5 0 2,-1-1-3,0-2 0,-3-3 1,-15 1-1,-15 4 0,-22 2-3,-18-1-6,-12 3-24,-18 0 1,-26 0 7,-17 0 7,-10 9 16,-14 8-11,-9 2-9,-3-1 15,-4 0 7,7-1 20,6 2 14,6-3 28,16-2-5,14 2-24,19-6-21,13-1 11,20-3-22,0-1 1,20 1-4,16-4 2,13-2-1,8 0-18,4 0-72,-1 0-26,-2 7-100</inkml:trace>
  <inkml:trace contextRef="#ctx0" brushRef="#br0" timeOffset="13791.7968">6850 9618 818,'0'0'4,"0"0"1,0 0-5,0 0-8,0 0 7,0 0-1,91-18 3,-39 11-1,3-2 0,3-2-1,2-1 1,1 1 1,0 1-1,-1 1 0,-3 0 0,1 2 0,-6 0-28,-17 7-20,-17 0-11,-18 0 21,-20 6 17,-35 11 21,-17 3 0,-20 7 0,-8-4 0,-3 2 8,3 0 26,15-6 13,16 0 6,14-6-13,19 0-28,14-5-10,13-2-2,9 0 0,0-3-8,18-1-10,9-2-42,11-11-53,4-12-228</inkml:trace>
  <inkml:trace contextRef="#ctx0" brushRef="#br0" timeOffset="18610.2468">3680 11876 427,'0'0'0,"0"0"-3,0 0 3,0 0 8,0 0 19,0 0-8,-88 74 19,66-48 2,-8 6 4,0 1-19,-1 1-8,1-2-6,3-2-9,5-7 0,10 1-2,3-4 0,1-6 0,8-2 0,0-7-72,0-5-126</inkml:trace>
  <inkml:trace contextRef="#ctx0" brushRef="#br0" timeOffset="19320.5277">3707 11569 660,'0'0'41,"0"0"29,0 0-22,0 0 1,0 0 14,0 0-41,-46-52-22,46 68-14,0 13 10,6 7 4,0 5 1,6 1-1,-2 2 0,-2-5 0,-1-2 4,-2-5-2,2-2 1,-1-7-3,0-9-15,-2-6-37,-1-7-2,-3-1 2,3 0 13,-3-6-23,0-11-221,0 0 93</inkml:trace>
  <inkml:trace contextRef="#ctx0" brushRef="#br0" timeOffset="19718.1332">3741 11754 419,'0'0'174,"0"0"-80,0 0-26,0 0-17,0 0-14,0 0-29,-3-17-4,3 14-4,0-4 0,17 1-1,5-7 3,2 3-2,-3-4 0,0 1-1,-5-3 1,-1 3 0,-4-1 0,-7-2 0,2 2 1,-6 8 2,0-1 26,0 7 14,0 0-23,0 4-20,0 22-18,0 10 18,0 9 2,3-1 1,-3 1-2,6-7 1,0-1-2,-1-1-31,3-7-61,-8-4-182</inkml:trace>
  <inkml:trace contextRef="#ctx0" brushRef="#br0" timeOffset="20181.5952">3531 12184 105,'0'0'324,"0"0"-241,0 0 16,0 0-11,-33-80-35,17 70-8,2 3-13,-5 2-21,4 1 17,-6 4-7,1 0-5,1 0-10,0 9 3,-3 11-5,5 7-1,1 6 0,4 1-1,4 2 1,8 3-1,0-5 2,0-3-4,13-1 0,10-9 0,4-1 1,4-10 0,5-4 3,0-6-3,0 0-1,0-11-5,-8-5-58,-1-5-41,-8-1-294</inkml:trace>
  <inkml:trace contextRef="#ctx0" brushRef="#br0" timeOffset="21218.2474">3945 12521 644,'0'0'2,"0"0"9,0 0-11,0 0 43,0 0-32,0 0-11,-11-46-2,39 32 0,5-3 2,13-2-4,2-4 4,9-1 0,7 1 1,3-3 6,6 2-4,6 1 4,3-2-6,5 5 0,2 4 3,-4 5-1,-9 7-3,0 4 0,-1 0 2,-8 7-2,-9 10-1,-4 8 1,-13 2 0,-2 3 0,-12 2 0,-6 2 1,-3 2-1,-6 1 0,1-1 0,-7 0 1,-3 5 2,-3-2 3,0 4 5,-9 3 0,-10 3 8,-11-3-6,-9 5-3,-4-3 0,-11-4-5,-7-5 1,-9-2 6,0 0 2,-6-2 3,-8 2 6,-10-4-13,-13-2-3,-9-6-2,-5-8 4,6-8 7,9-9 5,18 0 1,18-9-2,18-19-10,13-1-7,12-14-1,11-6-2,7-7-9,9-4-5,0 1 2,6 3-4,16 6 1,2 7-7,1 7 4,5 9-34,0 8-7,4 7-41,-2 3-182</inkml:trace>
  <inkml:trace contextRef="#ctx0" brushRef="#br0" timeOffset="22837.8331">3594 11520 406,'0'0'1,"0"0"-1,-81-3 0,50 3 10,-2 9 33,-6 8-28,0 5-11,-4 8-3,-2 0 8,-1 4 5,2 8 18,-1 1 6,6 13-5,0 7-5,1 7-19,8 2 1,10 1-6,7-4 2,13-3-5,0-7-1,10-2 0,13-8 0,7-5 1,11-5 0,4-9-1,10-10-1,5-10 1,10-10 4,4 0-3,1-20 1,4-9 1,5-12-1,4-2 0,-2-1-1,-1-4 8,-16-1-9,-8-8 1,-12-7-1,-10-4 5,-9-4-3,-8-5 0,-16 7-1,-6 4-1,-6 1 1,-19 5 4,-14 10-4,-7 12 1,-5 14-2,-9 8 0,-4 16 0,-6 0-3,3 13-4,6 16-33,9 7-22,7 5-63,12 1-54</inkml:trace>
  <inkml:trace contextRef="#ctx0" brushRef="#br0" timeOffset="23409.222">4397 11950 520,'0'0'41,"0"0"-35,0 0-6,0 0-2,0 0 2,0 0 10,95-24-5,-64 24-3,-1 7 2,4-1-3,-3 2-1,-1 0 0,3 1 0,-2-1-4,-4-4-81,-7-1-125</inkml:trace>
  <inkml:trace contextRef="#ctx0" brushRef="#br0" timeOffset="23594.4068">4778 11869 556,'0'0'95,"0"0"-80,0 0-15,0 0 0,0 0 11,18 81-1,-14-45-8,-4 0-2,0-3 6,-16 2-6,-9-5-9,-8-7-108,-4-3-128</inkml:trace>
  <inkml:trace contextRef="#ctx0" brushRef="#br0" timeOffset="23910.3025">4378 11751 643,'0'0'1,"0"0"4,0 0-5,0 0 4,0 0 12,-52 92 10,36-56-12,-1-2-1,4 0-8,7-2 1,-1-6 0,7 0-5,0-3 0,0-5 0,10-5-1,6-4-6,5-6-15,2-3-79,7 0-170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34:12.810"/>
    </inkml:context>
    <inkml:brush xml:id="br0">
      <inkml:brushProperty name="width" value="0.05292" units="cm"/>
      <inkml:brushProperty name="height" value="0.05292" units="cm"/>
      <inkml:brushProperty name="color" value="#FF0000"/>
    </inkml:brush>
  </inkml:definitions>
  <inkml:trace contextRef="#ctx0" brushRef="#br0">4905 2764 280,'0'0'601,"0"0"-601,0 0-13,-7 104 7,6-38 4,-2 4 2,3-1 4,0-4-2,0-8 0,0-6-1,0-8 1,-4-5-2,-2-7-82,-3-14-337</inkml:trace>
  <inkml:trace contextRef="#ctx0" brushRef="#br0" timeOffset="290.2071">4839 3160 333,'0'0'512,"0"0"-494,0 0-17,85-71 5,-37 46-2,10-1 2,2-3-5,-5-7 0,-6-3-1,-13-4 1,-16 1 2,-3 6 2,-9 5 34,-8 15 8,0 10 8,0 6 24,0 6-79,0 26-26,0 14 22,0 10 4,0 3 3,0-5-2,13-8 1,2-5-2,6-7-69,4-14-76,5-15-400</inkml:trace>
  <inkml:trace contextRef="#ctx0" brushRef="#br0" timeOffset="607.5833">5634 2819 651,'0'0'271,"0"0"-268,-93 89-3,80-52 8,9-5-8,4-3 2,0 0-1,4-7 3,9-3-3,7-6-1,1-9 1,-1-4 0,3 0-1,-6-12 3,-1 0 2,-7 2-3,-6 4 6,-3 6 9,0 0-8,2 0-9,2 0-3,0 10-1,4 4 4,-2-1 0,2-2 0,3-2-24,1-6-104,3-3-385</inkml:trace>
  <inkml:trace contextRef="#ctx0" brushRef="#br0" timeOffset="898.2092">5959 2937 928,'0'0'107,"0"0"-35,0 0-51,0 0 16,99 23 2,-63-3-18,-8 1-12,-9 1-8,-6-5 0,-9 0-1,-4 0-1,0-4-26,-9-2-3,1-6-12,2-5 8,2 0 21,4-19 8,0-12-42,4-2-5,13-4-7,-1 2-25,6 1 9,10 5-3,14 3 39,11 5 24,13 1 10,-3 4 3,0 3-88,-16 3-178</inkml:trace>
  <inkml:trace contextRef="#ctx0" brushRef="#br0" timeOffset="1272.3462">6674 2733 447,'0'0'213,"0"0"-93,0 0-88,0 0-1,-100 19-11,70 11-3,5 8-1,5 4 7,7-4-10,10-1-4,3-7-3,6-5-4,16-8 1,11-3-1,3-11 1,10-3 3,4-11-3,3-19 2,-5-9-3,-5-9-1,-10-8 0,-14-1 3,-14-5-4,-5-3 2,-2-3-1,-20 0 1,-8 1-2,-3 12 9,5 18 51,4 13 20,12 15-4,6 9-21,3 6-55,0 34-7,0 22 5,-2 12 1,5 2 1,8-7 0,13-5 0,12-4 0,13-5-92,3-6-41,2-13-37,1-16-689</inkml:trace>
  <inkml:trace contextRef="#ctx0" brushRef="#br0" timeOffset="1692.052">7427 2791 991,'0'0'2,"0"0"-1,0 0-2,-25 97 1,25-71 0,19-2 0,5-6 5,7-9-5,5-6-23,0-3-15,0-10 14,-7-11 21,0-2 3,-13 9 5,-7 5 21,-4 7 17,-2 2-31,2 5-12,6 13-4,1 7 4,3 0 0,0-4 0,5-4 1,3-5-1,1-10 1,6-2 6,4-2-6,-2-18 4,6-5-5,-2-5-1,-6-5-2,-5-5 3,-15-4 0,-10-2 0,0 4-2,-19 6-13,-14 12-14,8 8-18,4 10 6,9 6-8,12 0-192</inkml:trace>
  <inkml:trace contextRef="#ctx0" brushRef="#br0" timeOffset="2209.0269">8392 2684 837,'0'0'8,"0"0"16,-87 85 39,71-52-39,9-3-17,4-3-6,3-3 4,3-7-5,18-9-24,9-8-51,7 0 16,-6-17 43,-4-4 16,-11 4 5,-5 6 32,-8 8 26,-3 3 9,0 0-62,0 5-10,0 13-3,0 3 3,3 1 3,13-5-1,11-5-1,7-5 5,11-7-3,5-2-3,-5-20-3,-5-6-14,-8-5-1,-14-10 18,-6-8 0,-9-7 4,-3-9 21,-8 1 12,-8 7 25,1 8 2,0 20 30,7 15 0,5 13-26,3 5-67,0 30-1,0 16-16,0 13 11,6-1 7,14 0-2,0-5 6,5-2-6,-3 1-14,-5-2-67,-7-3-39,-7-8-35,-3-14 7,0-17-98,-7-10-275</inkml:trace>
  <inkml:trace contextRef="#ctx0" brushRef="#br0" timeOffset="2706.3765">8780 2891 174,'0'0'384,"-16"-73"-196,16 46-89,0 5-23,21 5-26,14-2-39,19 0-11,13-1 2,7 1-2,2-2 0,2-3 1,-17 1-1,-12 0 0,-17-2 0,-22 5 0,-10 1 5,-7 7 1,-18 5 23,-8 7-8,-3 11 0,-5 19-17,-2 13 5,3 6 0,6-3 11,7 1 0,15-5-12,9-5-7,3-4-2,9-3 1,18-8-63,10-8-26,16-14-13,12 0 45,3-25 49,-1-13 8,-8-1 6,-16 3 14,-13 9 61,-12 13 26,-10 7 5,-5 7-53,2 2-55,3 19-1,-2 6 17,-3 2 2,-3 3-13,0-6-3,0-2-2,-3-6-1,-3-4-3,-1-5 3,6-5-1,1-3-2,0-1-8,11-12 8,11-21-6,14-15-2,10-9-41,12-6-52,11 4-36,2 6-17,-3 11-235</inkml:trace>
  <inkml:trace contextRef="#ctx0" brushRef="#br0" timeOffset="3132.6567">10835 2569 817,'0'0'131,"0"0"-112,0 0-19,0 0 0,0 0 0,-4 77 5,4-41-3,3-5 4,4-4-6,-1-7-17,2-11-151</inkml:trace>
  <inkml:trace contextRef="#ctx0" brushRef="#br0" timeOffset="3290.5196">10828 2222 806,'0'0'49,"0"0"-13,0 0 6,0 0-27,0 0-15,0 0-79,88-21-91</inkml:trace>
  <inkml:trace contextRef="#ctx0" brushRef="#br0" timeOffset="3568.379">11264 2588 784,'0'0'2,"0"0"20,0 0 42,0 0-11,0 0-42,0 0-6,-23 49 2,23-49-5,0 0 10,3-16 16,13-10-14,10-10-13,2-5-1,5-1 2,3 3-2,1 8 0,-6 14 1,0 17 4,1 0 6,-6 20-11,-1 13 1,-6 4-1,-8 2-1,-4-2-7,-4-5-106,3-13-432</inkml:trace>
  <inkml:trace contextRef="#ctx0" brushRef="#br0" timeOffset="4498.046">12169 1950 741,'0'0'240,"0"0"-240,0 0-11,7 86 11,23-28 22,2 5 2,3 2-14,-5 1-5,-7 1-5,-10-5 0,-13-3-5,0-12-50,-18-15-26,-10-14-1,-5-13-1,-2-5 57,6-16 26,-1-12 2,0-8 5,9-10 50,1-4-10,7-3-9,8 2-7,5 7 9,11 3-2,19 7-25,6-3 0,2 1-4,8-2 4,-2 1 4,-4 4-3,-7 5 51,-7 8 2,-13 7 19,-8 9 5,-5 4-19,4 0-72,0 23 0,5 16 0,2 10 18,1 9-2,-2 3-2,2 0-11,-5 0 2,0-3-3,-3-4 2,-1-8-4,0-5-3,6-15-10,-5-10-13,5-14-9,5-2 29,5-18 6,4-16 3,3-7-1,0 3-1,-6 8-1,-3 12 0,-2 14 0,-3 4-4,4 4-2,4 14-3,0 4 8,5 5-1,1-5-33,1 2-52,3-5-39,-6-2 9,-3-6 51,-2-7-4,-5-4 53,2-7 17,-2-13 54,4-8 0,4-2 6,0-4-9,8 0-35,0 0-8,2 1-6,0 4 0,-5 6-1,-7 1-1,-8 7 2,-7 4 0,-5 2 22,0 6 2,-21 3-26,-15 0 0,-4 17-5,-1 10 5,6 9 0,8 8 7,7 2 2,8-1 0,12-4-7,0-7 2,22-9-1,12-8 5,7-7-3,12-8-1,-2-2-4,1-3-37,0-21-79,-10-10-86</inkml:trace>
  <inkml:trace contextRef="#ctx0" brushRef="#br0" timeOffset="5723.7596">14384 2247 893,'0'0'60,"0"0"-1,0 0 7,0 0-28,103-6-12,-59 36-4,1 15-11,-8 9-2,-5 9-1,-12-3-4,-8-5-4,-7-13 2,-5-11-2,0-11-2,-15-10-13,-7-10 15,-6 0 0,2-22 5,4-9 5,7-6-4,5-6-3,10-8-2,0-7-1,10 2-2,15 4-50,4 12-16,8 13 3,0 8 26,3 11 10,5 5 15,-2 3-6,2 0-19,-5 3-10,-5 7-18,-9-2-68,-3-3-65,-8-5 200,-2 0 46,-2-3 203,2-11-129,0-3-38,4-2-38,1-3-9,2 0 5,4 0-15,-4 0-14,1 3-3,-11 3-6,-4 4 5,-3 4 8,-3 5 59,-3 3-39,-25 6-35,-15 22 0,-8 13 0,-2 12 13,7 3 5,11 5-8,9-1-8,16-2 1,10-7-4,12-7 1,29-11-15,22-10-93,25-12-37,17-11 39,0-9-111,-6-28 19,-11-15 190,-20-10 8,-12 0 15,-25 11 169,-17 15-15,-14 16-14,0 12 11,-4 8-83,-9 0-21,-9 18-60,-8 11 3,-3 10 7,8 1-8,13-2-4,7-7 0,5-8-4,14-10-28,12-8-58,10-5 23,5-2 8,0-18 21,-3-11 35,-9-1 3,-6 3 1,-13 9 3,-5 10 53,-4 7 48,-1 3-42,0 0-63,0 9-10,0 10 2,0 3 7,9-3 1,8-7-46,9-9-54,6-3-45,4 0-81,3-16-439</inkml:trace>
  <inkml:trace contextRef="#ctx0" brushRef="#br0" timeOffset="6088.976">16083 2227 559,'0'0'247,"0"0"-100,0 0-25,0 0-5,0 0-88,0 0-29,-44-2-6,25 26 3,8 1 3,10-2 0,1-6-3,12-3-1,19-8-11,11-2-31,6-4-15,4 0-13,-2-16 45,-9-8 13,-2-8 10,-6-7 6,-10-6 0,-3-6 2,-11-4 23,-6-2 19,-3 5-6,0 10 24,0 9 28,-3 15 2,0 8 4,0 10-43,-4 0-44,-1 22-9,0 14-5,3 9 1,5 5 3,5 1 0,18-1 2,-4-4-2,1 0-58,-8-1-67,-10-4-77,-2-10-32,0-17-346</inkml:trace>
  <inkml:trace contextRef="#ctx0" brushRef="#br0" timeOffset="6637.815">16441 2092 655,'0'0'70,"29"-75"21,-6 53-14,-2 3-9,9 9-37,7 3-22,-3 4-8,6 3-1,-4 0 0,-4 0 0,-10 8 2,-8 6-3,-4 8 2,-10 7 7,0 9-2,0 6 6,-7 2 6,-1-2-7,2-6-3,6-8-5,0-8-3,1-8 0,19-6 1,3-8-1,6 0 13,2-25-8,2-6 3,-5-7-4,-7-7 8,-1-3-7,-11-4-3,-6-2-1,0 4 1,-3 7-2,0 4 5,0 12-3,0 11-1,0 9 19,0 4 39,13 3-34,14 0-25,15 20-1,7 6 1,0 9 12,-3 2 1,-8-1-4,-13-2-3,-7-6-6,-12-11 0,-5-7 0,-1-7 1,0-3 2,0 0 9,0-9 4,0-12 3,5-10-18,7-1 4,9-5-5,4-1-3,9-1-13,4 3-72,5 3-66,-5 8 14,-2 5-3,-4 8-392</inkml:trace>
  <inkml:trace contextRef="#ctx0" brushRef="#br0" timeOffset="7425.6371">13401 3191 225,'0'0'564,"0"0"-497,0 0-6,0 0-21,0 0-11,-89-25-26,58 73-3,-3 18 0,6 14 1,11 5 1,17-1-1,8-7 1,30-11-2,14-16 3,13-17 3,-1-17-6,5-13-41,-7-3-32,-8-25-79,-15-7-408</inkml:trace>
  <inkml:trace contextRef="#ctx0" brushRef="#br0" timeOffset="7644.7923">13694 3400 692,'0'0'124,"0"0"-34,0 0-90,0 0 6,0 0 4,67 92 11,-29-41-4,4 4-8,-2-1 17,-7 1-13,-15-6-7,-18-3-5,-9-2 0,-27-5-1,-10-7-26,1-8 0,4-9-6,9-8-3,3-7-41,12 0-45,14-22-337</inkml:trace>
  <inkml:trace contextRef="#ctx0" brushRef="#br0" timeOffset="8003.8704">14574 3317 856,'0'0'6,"0"0"37,0 0-6,0 0-1,0 0-33,-85-35-3,72 50 0,6 5 0,1 1 0,3 3-2,3 5 1,0 5-3,9 9 2,7 6 2,1 7 0,2 0 0,-3-4 1,-2-3 3,-5-11 9,-9-1 0,0-7-4,-29-2-5,-13-2 6,-10-3-6,-4-9-1,1-6-3,10-8-26,10-9-17,24-24-49,11-13-47,16-16-318</inkml:trace>
  <inkml:trace contextRef="#ctx0" brushRef="#br0" timeOffset="8213.2129">14736 3047 938,'0'0'74,"0"0"12,0 0-86,0 0 1,0 128 46,0-44 6,0 7-28,0 6-22,0-1 4,0-4-5,2-10-1,-2-14-1,0-7-16,0-11-76,-2-11-52,-6-21-44,1-18-453</inkml:trace>
  <inkml:trace contextRef="#ctx0" brushRef="#br0" timeOffset="8910.0391">14697 3568 824,'0'0'49,"0"0"-17,0 0 25,0 0-9,0 0-48,0 0 2,71-76-6,-27 65 1,0 1-48,1 2-14,0-1 0,-2-3-23,3 3-10,-2-4-41,0 2 89,-3-2 48,-8-2 2,-8 1 27,-4-3 78,-9 0 6,-3-3-17,-5 1-31,-3 2-4,-1 3-13,0 3 20,-14 5-15,-16 6-15,-6 5-30,-5 21-1,-8 11 6,8 6 7,4 3-8,8 1 1,16-2-9,13 2-2,0-4 2,16-7-2,18-5-5,13-12-62,12-13-40,9-6 13,3-17-8,-2-19 47,-11-13 52,-6-6 3,-12-1 17,-12 5 40,-11 12 13,-11 13 31,-6 12 13,0 10-19,0 4-57,-16 8-38,-8 15 3,-1 10 0,2 0 9,8-1-3,11-4-9,1-3 0,3-3-1,0-3 1,6-6-13,14-8-36,7-5 2,7-18 26,-1-18 21,-1-3 0,-8 0 3,-9 10-1,-9 11 34,-6 7 30,0 8-16,0 3-50,0 0-4,0 13-9,-2 5 13,-2 0 0,4-3 1,0-1-2,0-4-48,13-6-116,10-4 6,3 0-259</inkml:trace>
  <inkml:trace contextRef="#ctx0" brushRef="#br0" timeOffset="9368.4955">15866 3389 833,'0'0'125,"0"0"-102,0 0 2,0 0 26,0 0 11,-4 75-23,-1-50-15,2-5-16,2-6-6,-2-6 0,3-5-4,0-3-8,0 0-18,4-17 3,16-9 5,4-11 7,1 3 13,-1 5 2,-9 9-1,-2 10 66,-5 9 12,-5 1-43,0 1-30,3 18-3,-1 4 4,-2 5 11,0 4-7,2-3-6,-3-4-3,3-8 0,-2-6-2,1-8-32,-1-3-24,7-2-15,2-15 38,8-12-8,3-1 27,-5 2 14,0 6 0,-8 11 0,-2 10 0,-1 1 0,0 5-2,3 13-2,-4 5 4,1 1 2,-1-4-2,3-5 2,6-5-6,3-10 2,6 0-93,4 0-22,2-11-92</inkml:trace>
  <inkml:trace contextRef="#ctx0" brushRef="#br0" timeOffset="10439.4136">17391 3260 680,'0'0'88,"0"0"-18,3-95 12,-3 68-20,0 7 14,-8 9-13,-8 7-24,-8 4-19,-8 3-20,-4 19-5,2 6 3,4 7 1,11 0 1,12-3-1,7-4 0,26-8-26,22-5-16,14-11-16,-6-4 14,-7 0 39,-14-2 6,-17-4 0,-11 2 2,-1 4 24,-6 11-1,0 35-13,0 23 26,-13 21 51,-5 9-64,-8-2-10,3-6-6,-4-8-3,0-9 1,-1-12-7,-5-9-6,-3-15-38,2-15-17,7-16-13,9-7 45,10-19 29,8-22 2,11-10 1,13-16-1,11-6-4,6-5 1,9-2 0,3 7-2,2 4 3,2 10 3,1 8-1,0 9 7,11 6 5,-8 7-12,0 2 5,-9-1-7,-14 1 1,-9 1 1,-8-2-2,-12 5 1,-9 1 2,0 3 2,-15 9 15,-19 5 0,-10 5-18,-12 19 4,-1 18 5,-1 9 3,9 6 17,7 5-11,16-2-8,16-2-10,10-5 2,11-6-4,27-10-71,22-12-51,12-12-59,13-8-155,-12 0 133,-16-10 203,-15-1 307,-12-4-153,-6 5-70,-7 1 6,-7 3-15,-5 3 34,-3 2-28,0-1-32,-1-3-36,6-8-9,2-5 2,5-9-6,4-4 0,6 1 0,2 4-7,-3 9 0,2 8 5,-2 6-2,3 3 1,-1 0 1,-1 9 1,-5 8 0,1 6-2,-11 0-6,-2-3-81,0-8-111,1-10-141</inkml:trace>
  <inkml:trace contextRef="#ctx0" brushRef="#br0" timeOffset="10726.6869">18486 3425 472,'0'0'435,"0"0"-348,0 0 25,0 0-47,0 0-47,0 0-18,92-81-1,-59 58 1,-6-1-6,-6-1-27,-8 1 12,-12 3 11,-1 3 7,-11 5-1,-16 10 4,-9 3 8,-8 14 7,-3 17 9,2 6 11,11 5-9,4 3-10,13 1-16,15-3 4,2-3-4,26-8-23,18-9-108,8-12-43,3-11-197</inkml:trace>
  <inkml:trace contextRef="#ctx0" brushRef="#br0" timeOffset="11423.5351">18847 3450 773,'0'0'92,"0"0"46,0 0 85,0 0-138,0 0-85,0 0-6,11 21 6,-25 8 16,0 0-12,-2-3-1,1-8-3,1-7 0,3-7-33,6-3-7,3-1-10,2 0-20,2-5 0,25-20-21,13-11 47,14-9 32,1-3-4,3-2-74,-4 4 32,-7 8 56,-8 10 2,-12 9 72,-13 11 21,-9 4 9,-5 4 18,-1 0-76,-32 21-42,-10 6 20,-11 7 24,1-3-28,6 0-16,11-3-1,13-6-2,20-4-4,7-11-129,44-7-8,13 0-33,8-14-182,-10-11 349,-7-3 8,-8 1 142,-12 6-48,-8 4 18,-13 10 9,-6 4 37,-5 3-11,0 0-91,0 0-49,-5 13-6,-4 3 27,4 3-16,5 0-11,5-1-1,23-3-1,14-6-54,3-5-68,1-4 44,-3 0-27,-6-15 78,-4-9 28,-3-9 2,-5-5 41,1-8 53,-5-8-3,-1-1-22,-7-3-35,-6 6-4,-7 9-1,0 11 20,-10 15 22,4 10-24,2 7-35,0 7-14,0 25-21,2 10 21,2 8 0,0 3 0,14-2-1,2-1-39,-2 0-81,-11-3-68,-3-5-52,0-9-26</inkml:trace>
  <inkml:trace contextRef="#ctx0" brushRef="#br0" timeOffset="11590.6661">19708 3338 331,'0'0'458,"14"-82"-403,1 45 8,1 11 11,2 9 30,2 10-44,5 7-39,3 0-9,2 13-10,-1 10-4,-10 3 1,-9 3 1,-8 0-59,-2-6-150,-3-10-550</inkml:trace>
  <inkml:trace contextRef="#ctx0" brushRef="#br0" timeOffset="11746.7662">19974 2917 927,'0'0'27,"0"0"13,0 0-2,0 0-38,0 0-46,0 0-139</inkml:trace>
  <inkml:trace contextRef="#ctx0" brushRef="#br0" timeOffset="12016.9658">20228 3155 833,'0'0'6,"0"0"64,-60 86 15,47-52-31,10 3-22,3-5-10,0-5-9,14-7-7,3-6 0,2-9-3,7-5 10,0-2-3,3-19 3,-5-6-12,-3-9 1,-7-4 5,-8-6-7,-4 0-18,-2 0-44,0 7-70,-3 6-7,0 9-133</inkml:trace>
  <inkml:trace contextRef="#ctx0" brushRef="#br0" timeOffset="12286.1617">20469 3255 586,'0'0'93,"0"0"-15,41 93 4,-32-74 19,-4-6-59,-3-9-19,-1-1-11,-1-3-11,3 0 16,6 0 10,9-12 17,5-6-37,11-4-6,0-4-1,7-1 3,-6 4-3,2 6 1,1 13-1,-5 4 0,-3 6-1,0 18 1,-2 4-3,-13 4 1,-6 1 1,-9 1-1,0-6-85,-15-9-132</inkml:trace>
  <inkml:trace contextRef="#ctx0" brushRef="#br0" timeOffset="13074.7187">19386 2749 818,'0'0'4,"-91"-65"3,45 46-1,-6 5 4,-11 6-4,-17 2-5,-17 3 0,-13 3-1,-14-4 0,-3 3 1,-6 1-1,-9 0-2,-4 0 2,-9 1 0,-14 9 2,-15 3-1,-19 4-1,-25 4 0,-17 6-2,-16 7 2,-5 5 4,12 5-4,9 2-2,25 1 1,19-2 1,12 0 1,14 0 1,10 1-4,-3-1 2,-3 0 0,-8 0-1,-2 0 3,-5-1-3,9 1 3,8 2-3,17 4 2,18 7-1,16 3 0,15 10-2,13 4 2,16 11 1,17 7 7,26 4-8,25 6 1,24-2-1,46-4 0,45-3 0,36-3 0,41-2 3,47 1 1,46-9-2,37-6-2,25-10-1,13-21 1,-4-12-18,-2-8 13,-8-15 2,2-9 3,8 0 10,12-24-2,11-17 2,13-14 5,3-13-6,0-15-9,-7-7 1,-26-5 1,-34-3-2,-37-3 0,-49-1 6,-41-4-4,-35-6 36,-35 0 1,-29 0 12,-40-9-2,-42 0-17,-46-4-28,-76 0-4,-65 4-8,-57 8-46,-56 4-20,-43 9 3,-41 13-43,-28 9-112,-21 18-244</inkml:trace>
  <inkml:trace contextRef="#ctx0" brushRef="#br0" timeOffset="13794.223">8172 3774 613,'0'0'5,"0"0"59,-43-82-30,14 77 17,-13 5-22,-10 29-15,-20 29-14,-18 31 9,-21 26 5,-13 24-5,-9 16-4,-7 16 0,3 6-5,-1-5 1,1-8-1,0-21-8,24-24-26,22-24-6,30-30-14,28-22-7,18-22-87,15-18-11,0-4 1</inkml:trace>
  <inkml:trace contextRef="#ctx0" brushRef="#br0" timeOffset="14003.3675">6516 5271 229,'0'0'133,"0"-84"-6,0 59 22,-17 12-62,-8 13-23,-8 9-48,-13 29-16,-2 16-1,-7 16 1,6 5 0,10 2 0,9 2 0,8-4 1,12-10-1,10-7 1,2-15-3,34-13 1,27-20 1,21-10 3,27-30 0,19-17 0,3-4-3,-1-2-18,-11-2-187</inkml:trace>
  <inkml:trace contextRef="#ctx0" brushRef="#br0" timeOffset="14640.2598">6841 6357 899,'0'0'11,"0"0"-11,-91-30 1,52 34 0,-4 25 2,1 13-2,-1 8-2,6 3 1,7 1-5,6-2 5,12-3-5,3-5-3,9-6-9,0-6 6,9-3 6,10-4 1,1-1 3,-1-1 1,0 4-2,0 4 1,-2 3 0,-7 10 1,-3 2 0,-7 0 0,0 0 0,-14 1 1,-17-5-1,-12-5 1,-8-1 3,-3-12-2,-1-5 0,3-9-2,10-10 0,7 0 5,15-14-1,11-14-3,9-12-1,0-13-13,31-11-33,12-9-39,16 1-154,8 5-97</inkml:trace>
  <inkml:trace contextRef="#ctx0" brushRef="#br0" timeOffset="14933.2125">7266 6595 704,'0'0'52,"0"0"-14,0 0-10,0 0 2,-111-31-19,69 54-8,-4 11 2,1 15-4,7 9 5,1 2 10,10 5-8,12 1-8,15-7 3,0-3-3,23-9 0,15-15 0,7-6-46,5-19-41,6-7-44,-1-7-50,-4-29-210</inkml:trace>
  <inkml:trace contextRef="#ctx0" brushRef="#br0" timeOffset="15419.327">7348 6914 353,'0'0'206,"0"0"-35,0 0-59,0 0-45,0 0-47,0 0-7,-106 53 3,84-3-6,5-6 2,11-2-11,6-9 0,0-9-1,17-7 1,5-15-1,8-2-24,6-11-38,1-20-21,3-8 42,-7-5 31,-8 4 9,-5 10 1,-11 18 6,-5 10 20,-4 2 7,0 22-27,0 6 35,0 5-16,0-4-14,9-1-3,8-6-4,8-5 2,13-12-4,9-5 1,2-5 3,2-21-6,-6-9-8,1-8-8,-6-7 8,-10-3 2,-9-1 6,-11-6 4,-10-1-3,0 1 0,-10 6 13,-11 13 27,1 14 32,7 15 26,3 7-28,1 5-23,3 20-48,-6 20-5,6 9 4,6 4 1,0 0 5,6 2-5,15-1 0,1 4-4,2 0-92,0-9-61,-1-8-12,6-22-187</inkml:trace>
  <inkml:trace contextRef="#ctx0" brushRef="#br0" timeOffset="15728.7109">8207 6967 616,'0'0'70,"0"0"-12,0 0 0,100-64-20,-64 46-17,4-2-21,-4-3 4,-4-1-4,-3-1 0,-16 2 0,-7 0 0,-6 0 7,0 3-5,-10 7 7,-12 4 29,-8 9-22,-4 4-10,1 21 1,0 11-4,7 8 5,13 4 0,7 2 5,6-3-2,6 1-1,24-8-9,9-5 0,13-10 2,6-13 4,6-12-7,2-3-35,-2-22-44,-1-15-83</inkml:trace>
  <inkml:trace contextRef="#ctx0" brushRef="#br0" timeOffset="16335.8564">10033 6723 987,'0'0'0,"0"0"-8,0 0 7,-55 95 0,31-64-4,-8 5 5,-8-2 0,-8 0 1,-3-3-1,-2-11 0,1-4 0,7-15 6,7-1-2,11-10-2,10-17 2,14-10 0,3-8-4,4-8-1,22-3 1,-1-5 0,2-6-17,0-1 11,-3-1 1,-7 0 5,-4 5 5,-6 0-5,-7 10-1,0 6 1,-10 14 5,-9 10 16,-4 10-1,-3 9 9,0 5-15,-7 26-10,4 17-4,3 19 7,8 15 8,14 8 2,4 6 5,19-1-10,15-3-10,20-3-2,7-6 0,5-6 0,11-6 6,-3-9-6,-1-7-37,-8-11-38,-10-11-27,-10-13-139</inkml:trace>
  <inkml:trace contextRef="#ctx0" brushRef="#br0" timeOffset="16845.6821">11300 6387 834,'0'0'1,"0"0"11,-8-96 21,-13 73 34,-3 10-18,-6 7-36,2 6-9,-2 2-4,1 18-4,2 6 2,4 10 0,5 1 0,5 2-5,7 2 6,6 1 1,3 2-2,17 1 3,8 2-2,1 2 1,4-2 0,-3 0 2,-5-1-2,-1-5 0,-12-4 0,-8-1 0,-4-3 1,-7-3-1,-26-6 1,-9-2 9,-6-8-7,-5-6 0,4-8-2,3 0 1,9-15-2,11-12 0,11-9-1,12-6-1,3-11-51,24-4-41,15-6-42,9-2-357</inkml:trace>
  <inkml:trace contextRef="#ctx0" brushRef="#br0" timeOffset="17069.8439">11611 6246 655,'0'0'74,"42"-75"-11,-32 52 31,-4 10 3,-3 9 0,-2 4-63,1 18-34,-2 24 0,0 24 50,0 11 5,0 5-40,-3-2-12,-3-1 8,-7-2-8,4-8-1,-7-7-2,5-6-65,2-6-81,3-17-14,6-17-111</inkml:trace>
  <inkml:trace contextRef="#ctx0" brushRef="#br0" timeOffset="17400.1108">11884 6612 874,'0'0'58,"0"0"-15,0 0-38,0 0 13,0 0 55,0 0-45,-3 72-27,3-53 0,9-4 1,7-6-2,4-7-23,0-2-55,3 0 5,-5-11 25,-4-5 37,2-7 10,-3 4 1,-6 5 2,1 6 36,-2 6 28,3 2-21,3 2-38,2 16 18,5 3 12,-3 5-21,0-2 0,7-2-9,-3-4-1,8-3-6,1-7 0,5-7-65,1-1-53,-2 0-22,-4-8-127</inkml:trace>
  <inkml:trace contextRef="#ctx0" brushRef="#br0" timeOffset="17798.6359">12529 6551 700,'0'0'83,"0"0"-22,0 0 22,0 0-47,0 0-21,0 0 13,-106 73 20,84-34-29,9-3-3,9 2-11,4-8 1,7-4-3,17-9 1,10-9-4,2-8-49,6 0-46,-3-16 30,0-12-3,-4-9 44,1-9 21,-3-7 3,-8-4 1,-4-9 21,-6 1 35,-9-6 1,-5-1-2,-1 2-7,0 11 8,-7 13 26,-5 23 17,2 10-20,-3 13-22,0 10-50,-10 24-7,3 14-1,11 13 2,9-3-2,0 2-1,15-7 1,9-4-40,-4-6-76,2-6-98,-3-11-13,0-13-586</inkml:trace>
  <inkml:trace contextRef="#ctx0" brushRef="#br0" timeOffset="18449.5439">13184 6357 990,'0'0'14,"0"0"-1,-108 63 48,88-31 14,10 2-52,7-5-19,3 1-3,0-11-1,6-8-66,11-8-63,6-3 9,1-10 39,1-13 69,1-5 12,-6 3 30,-3 8 21,-2 8 2,-9 5 15,3 4-22,-2 19-38,2 12 32,2 11 9,-1 6-25,-1 3-23,-8-1 4,-1-4-3,0-7-2,-4-5-15,-23-7-56,-4-7-11,-1-11 21,5-5-3,8-4 54,12-13 10,7-12 17,0-9 8,19-6-7,13-6-15,8-1-2,6 1-1,2 0 1,4 4-2,3 4 1,4 3 0,6 2 5,-1-1-4,2 1 13,-7-1-4,-4 5-3,-10 4-5,-10 4 1,-15 6 2,-14 4-3,-6 8 25,-13 3 15,-30 6-42,-10 22 0,-6 10 1,1 8 14,12 1 11,13-2-2,14 1 9,15-6-18,4-5-8,23-3-4,13-9 2,13-5 6,3-9-8,3-9-3,-3 0-42,-4-14-73,-9-15-28,-20-12-482</inkml:trace>
  <inkml:trace contextRef="#ctx0" brushRef="#br0" timeOffset="19433.6105">6331 6087 333,'0'0'0,"131"-61"-3,-40 27 3,24-5 3,22-7 2,21-5-4,21-4 6,27-1 55,24 2 48,16 3-29,18 4-45,-1 2-14,5 8-5,-4-2-7,-4 5-10,-1 0-2,-13 2 1,2 2 1,-11-1 1,-6 0-1,3 1 0,-7 5 3,-6 1 5,4 5 16,-3 2 1,4 1 1,2 5-14,-6 2-8,-15 5 12,-13 4-6,-24 0-4,-13 0-3,-17 0-2,-20 0-2,-9 0-2,-17 0 3,-26 0 0,-23 0-6,-22 0-10,-23 0-15,-42 0-39,-42-1-234</inkml:trace>
  <inkml:trace contextRef="#ctx0" brushRef="#br0" timeOffset="20361.4059">6777 6072 653,'0'0'2,"0"0"-1,0 0 27,-87-61 10,62 59 2,-8 2-37,-9 8 1,-19 21-2,-15 17-1,-18 13-1,-6 14 0,-7 13-3,2 10 3,11 6 0,6 1-1,20-1 1,23-2 0,15 3-1,24-8-1,6-3 2,30-5-3,21-10 2,22-5 0,17-8 1,30-1 3,25-10 3,34-10 5,33-12-6,28-13 5,24-9 6,21-6 1,7-2-6,5 4-4,-12 6-3,-6 3-4,-3 1 1,4-1-1,2-2 0,-3-4 1,3-7-1,2-1 0,4-9 1,8-21-1,2-11 0,4-10 0,-2-10 1,-5-7-1,-12-2-4,-20 0 0,-13-1 4,-19-2-2,-14-3 1,-21 0 0,-22-4 2,-14 8 0,-12 6 1,-9 4 2,-4 4-1,-8 3 9,-7 3-2,-17-5-2,-12-4-1,-20-6 1,-14-9 3,-20-10 10,-21-7 9,-16-13-18,-22-6-2,-42-5-8,-31-1-2,-37-1 0,-31 9-3,-36 0 3,-29 3-3,-21 4 0,-30 8-12,-15 16-5,-19 21-18,-19 29-24,-15 24-41,-28 13-431</inkml:trace>
  <inkml:trace contextRef="#ctx0" brushRef="#br0" timeOffset="21157.7428">2709 8120 755,'0'0'0,"-121"67"-5,66-18 5,9 4 0,16-1 5,9-1-3,8-2-1,10-9 1,3-7 0,0-16-2,16-11 0,14-6 1,6-11-1,7-28 9,3-12 5,-4-16-9,1-12 2,-8-4-5,-7 2-1,-13 5 0,-9 5 5,-6 3-2,-6 3 3,-16 0 0,-11 5 9,-6 8-4,0 7-2,3 10-8,8 16 7,13 8 12,6 10 14,9 1-35,0 24-4,9 19-3,9 15 6,7 5 1,0 8 0,10-2 0,1 5 0,4-5 1,3-1-1,-1-5-54,-3-8-50,-6-13-245</inkml:trace>
  <inkml:trace contextRef="#ctx0" brushRef="#br0" timeOffset="21450.171">3109 8104 663,'0'0'3,"0"0"-2,31-79-1,-14 49 0,-1 0 0,-4 4-1,-4 2-8,-6 4 7,-2 4 2,-3 7 0,-13 6 2,-3 3 26,-5 10 12,3 19-18,-3 15-1,6 9-1,3 5-3,9 5-2,6-5-6,0-4-7,13-14 0,16-13-1,4-15-1,13-12 0,-1-25-39,7-25-183</inkml:trace>
  <inkml:trace contextRef="#ctx0" brushRef="#br0" timeOffset="21833.2826">3531 7850 677,'0'0'137,"0"0"-99,0 0-38,12 75 32,-6-9 44,4 10-51,1 1-8,4-2-5,4-9-9,2-16-1,1-10 3,-5-13-3,-8-10-2,-5-11-32,-4-6-16,-4-5 34,-11-23-29,-6-12 13,3-11 27,0-10 2,-1-9-1,1 1-3,-3-3 4,6-1 1,1 3 0,7 4 5,7 14 0,3 11 39,21 14-13,4 12-15,4 13-5,2 2-11,-1 17 0,-5 12-3,-7 11 3,-18 7-3,-3 4 3,-10-2 0,-13-1-5,-2-9-45,4-11-6,6-14-39,0-12-232</inkml:trace>
  <inkml:trace contextRef="#ctx0" brushRef="#br0" timeOffset="22133.8001">3703 7606 889,'0'0'0,"0"0"-9,-5 97 9,26-56 8,9-4 1,1-8-9,4-3 0,-5-12 3,-1-7-3,-8-4-1,-9-3 1,-4-10 10,0-16 5,-8-8-9,0-4-6,0-3 1,-16-2-1,-8-1 0,-4 2 0,-2 3-22,3 8-9,3 9-2,5 10-8,5 9-9,7 3-156,7 0-194</inkml:trace>
  <inkml:trace contextRef="#ctx0" brushRef="#br0" timeOffset="22477.3">4046 7389 669,'0'0'18,"0"0"-9,0 0-9,0 0 0,0 0 1,-12 75-1,12-52 0,0-3 0,0-3 0,2-2 9,8-5 0,6 4 18,5 2 6,4 1-15,4 2-1,1 6 4,-4-3 7,-3 1-10,-7-4 3,-7 1-7,-3 0 9,-6 1-7,0 0-6,-12 0-1,-7-1-5,-8-3-4,5-4 0,5-5 0,4-8-42,8-1-64,5-27-79</inkml:trace>
  <inkml:trace contextRef="#ctx0" brushRef="#br0" timeOffset="22620.6213">4392 7510 707,'0'0'32,"0"0"-9,0 0-14,0 0-1,0 0 6,0 0-12,64 76 3,-64-58-5,0-8-59,-9-9-491</inkml:trace>
  <inkml:trace contextRef="#ctx0" brushRef="#br0" timeOffset="22756.7215">4341 7257 796,'0'0'14,"0"0"-3,-4-98-8,4 71-3,4 8 0,0-1-101</inkml:trace>
  <inkml:trace contextRef="#ctx0" brushRef="#br0" timeOffset="22945.1297">4541 7057 817,'0'0'0,"16"80"0,-1-24 52,0 0-8,3-3-22,-2-6-19,1-5-2,-4-6-1,-4-5-17,-3-3-67,-6-14-62,0-7-323</inkml:trace>
  <inkml:trace contextRef="#ctx0" brushRef="#br0" timeOffset="23304.7461">4598 7364 446,'0'0'161,"0"0"-58,-26-90-18,26 69-60,0 0 12,17-4-35,8-3 2,5 2-4,4-4-2,-3 3 0,-5 5-2,-4 9-15,-7 5-1,-6 5-3,-6 3 2,-3 0 9,0 4 1,-6 21 7,-10 5 4,-1 1 0,4-1 4,4-2-4,5-2-1,4-1 1,0-2 0,13-3 1,6-1 0,5 1 11,7-1 7,5 5-2,6-4-1,1 6-1,-4-2 22,-12-2-22,-12 2 3,-15 5-15,-6 0 6,-27 8-1,-16 2-6,-8 5-4,-13-1-56,-6 4-117</inkml:trace>
  <inkml:trace contextRef="#ctx0" brushRef="#br0" timeOffset="23572.9341">3192 9101 767,'0'0'24,"0"0"-23,0 0 37,144-86 42,-57 27-40,24-11-24,13-9-2,19-16 12,24-8-2,15-6 2,3 6-6,0 9-20,-21 17 0,-25 21-2,-29 24-93,-41 18-58,-41 14-269</inkml:trace>
  <inkml:trace contextRef="#ctx0" brushRef="#br0" timeOffset="23797.2601">3407 9237 814,'0'0'0,"0"0"-1,0 0-3,81-14 4,20-37 22,23-20-15,22-11 5,11-7 0,10-10-6,6 0-6,3 3-8,-10 5-48,-1 10-128</inkml:trace>
  <inkml:trace contextRef="#ctx0" brushRef="#br0" timeOffset="29364.4798">5570 3721 390,'0'0'17,"0"0"90,0 0-34,0 0-2,0 0-28,0 0 1,0 0-20,-33-33-8,30 33-7,3 0-1,-3 0-8,3 16-10,0 14 9,0 10 1,3 11-2,14 9 2,2 0 0,0 3 0,-2-6 3,-8-2-3,-2-4 1,-4-5-1,-3-3 1,0-4 5,-3-6-6,-10-6-12,-2-5-39,0-5-13,-3-6-49,-3-3-66,-4-5 75,-2-2-16,-4-1-14,1 0 134,3 0 46,-2-7 84,7-2-58,3-1 16,3 3 40,5 0 6,8 4-69,0 2-3,3 1-49,0 0-13,3 1-1,15 12 1,5 1 0,5-2 1,3-1 0,6-5 5,5-6-6,3 0 4,1 0 4,-1-17-2,-2-8-1,-7-3-2,-5-3 4,-10 3-6,-6 2 0,-12 2-1,-3 3-20,0 2-62,-6 0-190</inkml:trace>
  <inkml:trace contextRef="#ctx0" brushRef="#br0" timeOffset="31954.9279">6546 9439 401,'0'0'53,"0"0"54,0 0-53,0 0 13,0 0-28,0 0-15,0 0-2,-44-20 7,37 20-11,1-1 10,0-1-10,3 2-1,3 0 2,0 0-12,0 0-7,-4 12-6,2 18 2,-7 20 4,6 13 3,-4 9 12,5 0 3,-1-2-5,3-11 3,0-6-16,0-9 5,12-4-1,0-7-4,0-10-1,1 0 1,4-11 2,-1-5-2,5-7-11,6 0-43,-1-12-56,3-12-118</inkml:trace>
  <inkml:trace contextRef="#ctx0" brushRef="#br0" timeOffset="32123.074">6784 9835 718,'0'0'51,"0"0"-51,0 0 3,0 0 34,0 0-15,0 0-3,82 87-12,-73-75-2,-2-5-3,0 0-2,-7-5-26,0-2-104,0-2-441</inkml:trace>
  <inkml:trace contextRef="#ctx0" brushRef="#br0" timeOffset="32293.1697">6798 9604 768,'0'0'1,"0"0"3,0 0-4,0 0 0,0 0-9,0 0-91,91-33-156,-73 33 37</inkml:trace>
  <inkml:trace contextRef="#ctx0" brushRef="#br0" timeOffset="32831.6948">6966 9621 120,'0'0'119,"0"0"44,66 78 1,-47-51-57,-4-1-22,0-2-51,-6 1 5,-3-2-5,-4-5-6,2-2-9,-4-6-10,0-6-2,0-2-5,0-2-2,0 0 15,4-13 1,-3-13-16,9-10 3,-1-3-3,1 2 0,2 10 5,-3 8 21,3 10 23,-3 9-35,3 0-14,1 9-4,1 7 0,2 3 2,-4-2 2,2-3 0,-4-2 0,5-4-57,-1-5 8,6 0-34,-2-3 1,3 0-49,-6 0-141,-4-9 150,2-2 122,-7 0 107,1 1 68,-4 1-30,0 5-38,-3-1-51,6 1-9,0-6-28,3-4-16,6-5-3,0 2 1,-5-5-1,-3-1 0,-1 3 4,-6-4-4,4 4 0,-4 5-1,0 1 2,0 9 0,-6 5 10,-8 0 19,0 12-29,0 17 1,-4 5 5,6 2 4,2 1-11,7-6 4,3-3-4,0-6 1,16-2-1,8-10 0,10-9-4,14-1-57,6-11-154</inkml:trace>
  <inkml:trace contextRef="#ctx0" brushRef="#br0" timeOffset="33007.8727">8049 9469 709,'0'0'202,"0"0"-186,0 0-15,88-27 2,-40 16 8,-2 2-11,-12-2 0,-7 2-39,-11-1-62,-5 0-104</inkml:trace>
  <inkml:trace contextRef="#ctx0" brushRef="#br0" timeOffset="33177.9971">8194 9283 712,'0'0'86,"0"0"-47,0 0 14,-48 80-1,48-41-24,0-2-14,12-2-6,5-6-6,2-1 0,-1-5-2,1-3-34,-7-1-97,4-8-326</inkml:trace>
  <inkml:trace contextRef="#ctx0" brushRef="#br0" timeOffset="33560.2671">8659 9114 920,'0'0'17,"0"0"-14,0 0 15,0 0-9,0 0-8,0 0-2,-33-32-4,20 42 3,-2 7 0,-2 5 2,7 1 0,3-3-4,7 7 9,0-1-11,19 1 11,11 2-7,6-2 4,4-4 0,0-3 0,-5-1-1,-7-3-1,-12-5 5,-10-2-5,-6 1 1,0 0-1,-13 6 11,-16 2 4,-3 1-14,-1-2 6,-3 0-7,-1 0-7,10-7-37,4-8-68,13-2-107</inkml:trace>
  <inkml:trace contextRef="#ctx0" brushRef="#br0" timeOffset="33845.3337">8877 9257 769,'0'0'17,"0"0"-14,0 0 16,0 0 12,28 93-7,-14-74-14,-1-2 8,2-4-11,-4-7-2,-1-2-3,-1-2-1,-3-2 3,4 0 7,-1-3-4,-1-13 3,-3-4-8,0-2-1,-5-4 1,0-5 0,-10 2-4,-10 0 1,1 9-57,-2 3-30,6 3-93</inkml:trace>
  <inkml:trace contextRef="#ctx0" brushRef="#br0" timeOffset="34301.9144">9417 9121 928,'0'0'11,"0"0"-2,0 0 3,-85 99 1,69-65-8,7-2-3,7-8 0,2-7-2,0-8-2,2-2 0,15-4-3,5-3 4,7 0-1,1-19-6,0-1-1,-8-11 3,2-4-1,-6-5 6,-9-4 1,-4-2 0,-5-3 3,0-1 8,-6-1 20,-8 0-2,-4 7 12,-2 9 17,6 15 11,5 8-8,6 10-7,-4 2-47,2 14-7,1 19 0,-2 7 0,6 6-1,0-3 0,19 1 1,0-3-7,-3 0-75,4 3-72,-2-5 39,-4-6-50,-1-7-528</inkml:trace>
  <inkml:trace contextRef="#ctx0" brushRef="#br0" timeOffset="34699.6086">9854 9029 263,'0'0'545,"0"0"-489,0 0-36,-100 30 29,73-2-13,5 3-25,3 3-6,8-1 1,2-3-5,9-2-1,0-8 0,2-9 0,24-11-30,7 0-22,3-14-1,3-11 15,-8-6 29,-1 1 8,-10 4 1,-7 6 16,-3 10 56,-7 9 13,0 1-39,1 11-46,2 13 0,5 12 11,-5 0-4,3 3-5,3-9-2,6-4 7,4-9-7,1-14-71,6-3-79,-6 0-189</inkml:trace>
  <inkml:trace contextRef="#ctx0" brushRef="#br0" timeOffset="35269.9322">9792 8695 806,'-132'-5'15,"-29"5"-14,-17 3 10,-20 22-9,-10 6-1,-6 8-1,-13 9 0,-1 2-7,1 3-1,-4 1 3,10 6 3,11 4 1,4 9 1,5 8-1,4 4 1,5 7 2,16 7-2,26 5 6,25 2-2,24 1-4,23 6 7,23-4-2,19 7 3,23 1 1,13-1 2,38-6-6,25-7 4,25-14-1,27-10-6,34-20 6,33-15-4,32-16-2,27-20-2,23-8 0,25-27 0,20-23-3,6-18-16,0-7-10,-6-12 17,-12-10 11,-7-12 1,-23-14 0,-15-6 17,-21-4 16,-22-5-8,-18-7-8,-29-5-6,-23-5-3,-31 3-7,-34 9 1,-29 15 0,-30 22-2,-19 23 2,-51 25-2,-33 20-3,-32 18-51,-26 20-45,-14 0-138</inkml:trace>
  <inkml:trace contextRef="#ctx0" brushRef="#br0" timeOffset="37488.6496">9237 9079 672,'0'0'1,"-84"-77"25,42 25 37,2-5-11,4-15-29,4-8-14,9-15 7,8-11 1,5-15-2,10-15-3,16-8 0,16-9-8,21-3 6,5-6-3,10-11-4,10-9 2,-3-2-4,3 0 1,2 8-2,2 9 0,-9 5 0,6 2 0,-1-4 0,6 6 1,8 1-1,5 5 1,10 11-1,1-4-1,5 2 1,-5-2-1,-5 0 1,-10 6 0,-8 5 0,-9 8 0,-12 12-7,-5 5 4,-13 6 3,-6 4-1,-2 6 3,3 3-3,5 2 3,13 0-4,12-2 4,-1 3-2,6 4 0,-11 8-1,-3 6 0,-10 1 1,-4 9 1,1 2 0,2 1 3,5 5-2,6-1-1,2 0 1,-1 2-2,-1 1 0,-1 2 0,1 2 2,3 0 7,-1 3-3,-2-1 3,3 0 3,-1-2-3,8-1-2,1 1-2,7 1-1,2 4-4,9 6 0,6-2 0,0 5 2,-6 2 1,-10-1-2,-5 3 3,-9 2-2,-9 1 3,-1 2-2,-16 3-2,-3 2 9,-4 0-10,-4 4 2,-2 0-1,-2 3-1,0-1 4,7 2-4,6 0 1,3 4-1,0-2-1,1 4-3,-10 0 2,4 1 2,-4 1 0,3 1-1,-7 0 1,0 0 0,-7 0-1,-4 0 0,-6 0-2,3 0-7,5 0 0,7 0 5,2 0-5,1-4-5,-2-3 5,-1 2-13,3-2-10,-8 0-30,1-2-11,-8-1-69,-7 0-156</inkml:trace>
  <inkml:trace contextRef="#ctx0" brushRef="#br0" timeOffset="37877.1917">14395 1744 281,'0'0'90,"0"0"6,0 0 64,0 0-125,0 0 17,0 0 1,-26-49-17,26 47 3,0-1-18,0 1-6,0 2 5,6 0-18,13 0-2,11 0 0,9 14 1,3 3 6,7 10-4,-4 0 2,-6 3-2,-6 0 0,-4-1-3,-13-2 0,-4-3-2,-4-1 2,-8-3 6,0 4-6,-14-1-4,-14 5 4,-15 4 5,-9 1-5,-16 6-5,-3-3-47,-4 0-38,3-8-324</inkml:trace>
  <inkml:trace contextRef="#ctx0" brushRef="#br0" timeOffset="45849.746">7151 10939 686,'0'0'48,"0"0"13,0 0-61,0 0-4,0 0 4,0 118 3,0-46 17,0 8 8,0 5 2,0 9-5,0 1-12,0-3-4,-3-6-7,-3-4 3,3-8-5,-4-5 1,1-5 0,0-6 1,-7-1-2,-1-8-40,-8-9-45,-4-10-123</inkml:trace>
  <inkml:trace contextRef="#ctx0" brushRef="#br0" timeOffset="46060.7857">6902 12204 714,'0'0'1,"0"0"47,33 85-18,-11-58-15,1-2-1,4-5-8,1-9-1,-3-5-1,2-6 1,-2 0-4,2-7 2,-4-13 2,2-2-5,-6-5-25,-5 1-41,-11-3-216</inkml:trace>
  <inkml:trace contextRef="#ctx0" brushRef="#br0" timeOffset="46922.177">6446 12867 708,'0'0'9,"0"0"-7,0 0 1,-91-6 1,37 28-4,-7 5 1,-5 5-1,5-2-9,12-2 7,9-2-2,10-4 8,12-2-4,9 1 2,6-2-2,3 1 0,9-1 0,16 2 4,5 2 18,9-1-2,1 2 3,2 3 4,-5 3-17,-1-2-1,-9-1-6,-8-1 3,-13-1-5,-6 0 1,-3 0 6,-22 0-5,-5-2 11,-6 1-4,-2-5-1,6 1-8,-4-8 2,2-2 0,7-3-6,0-7-12,1 0-46,6-10-82</inkml:trace>
  <inkml:trace contextRef="#ctx0" brushRef="#br0" timeOffset="47231.5978">6438 12818 814,'0'0'0,"0"0"-6,0 0 6,8 107 16,-4-49 3,1 7-9,2-4 5,-7-3-4,3-7-2,-3-5-7,6-3-1,-6-4-1,5-6 5,-1-4-5,2-9-35,3-9-58,4-11-258</inkml:trace>
  <inkml:trace contextRef="#ctx0" brushRef="#br0" timeOffset="47537.3185">6656 13247 780,'0'0'23,"0"0"-22,0 0 41,9 82 1,0-58-24,4 2-3,1-9-8,2-4 0,-1-4-8,3-9 7,4 0-5,-7 0-2,3-10 0,-6-9-10,0-4 10,0 0 0,0 4 0,-6 4 2,1 10 16,-1 5-6,1 0-12,3 0 0,3 0 1,-1 8 0,-1-1-2,1-2 1,5-3 0,-1-2-2,7 0-62,0-4-77,2-14-373</inkml:trace>
  <inkml:trace contextRef="#ctx0" brushRef="#br0" timeOffset="48218.8698">7220 13207 769,'0'0'32,"0"0"-23,0 0-6,0 0 8,-66 86-11,63-65 1,3-6 1,0-1-2,0-4 0,0-8 1,7-2-2,10 0 2,1-6 4,6-17-5,-5-3-14,-3-6 12,1-2 2,-5-2 0,-5-3 19,-1-2 17,-2-2 14,0 1-8,-4 2-2,0 6 16,0 14 7,0 8 22,0 7-29,-4 5-14,3 0-42,-1 3-1,1 16-7,1 6 8,0 3 1,0-2-1,8-1-13,8-1-89,2-7-90,0-5 5,0-5-581</inkml:trace>
  <inkml:trace contextRef="#ctx0" brushRef="#br0" timeOffset="48836.0209">7600 12992 824,'0'0'41,"0"0"-13,0 0 10,0 0-11,-64 80-21,61-63-1,-2-8-4,5-6-2,0 4 1,0-7-5,8 0-23,4 0 18,4-13 8,0 0 2,-2 3 0,-5 3 6,0 7 7,3 0-8,-3 13 1,-3 13 0,0 12 16,-3 4 1,-1 1-3,-2 1-10,0-8-6,0 0 1,-2-7-5,-7-5 1,-3-4 2,-3-6-3,3-6-2,-1-8-14,4 0 5,-1-3 11,10-19 0,0-5-4,2-6 2,17 2-6,1-1 4,1-1-2,4 6 4,5-2 1,-5 2 0,11-2 1,-1-1-6,2 4 3,-4-2-10,-5 6-36,-8-1 19,-4 7 12,-13 2 17,-3 8 1,0-1 8,-7 7-5,-9 0 8,-6 24-1,-4 10 2,6 7 6,2 2 0,6-4 1,9-2-14,3-7 0,0-8-3,15-2-1,13-6 1,8-11-1,12-3 4,7 0-4,-2-23-1,-1-4-77,-7-10-104</inkml:trace>
  <inkml:trace contextRef="#ctx0" brushRef="#br0" timeOffset="49510.3486">7955 12603 780,'0'0'3,"-121"-30"8,53 21 7,-10 2-4,-7 3 11,-12 4-19,-10 0-6,-8 4-2,-7 15 1,-14 8-9,-13 4 1,-8 11 9,-10 8 0,-6 6-4,-3 9 7,-4 8-6,11 4 5,8-2-4,7 4 2,17 0-3,22-5 6,14 1-3,17 5 2,17-2-1,13 5-2,14 6-3,18 1 4,19-4-2,3-1 2,22-12-1,24-4 1,19-10-1,13-6 0,18-12-4,13-9 5,12-9-1,19-13 1,12-10 1,12 0-1,18-26 0,7-13 5,13-12-5,5-9 1,-4-1-4,-9-2 5,-6-9-2,-6-6 1,-3-6 1,-10-8-1,-13-5-2,-20-2 2,-30-1-1,-24 1 0,-30-2 0,-30 1 1,-22 4 4,-9 4 31,-43 10 3,-22 9-9,-28 10-24,-14 17-6,-17 19-2,-13 20 0,-8 7-20,-4 27-50,-6 17-75</inkml:trace>
  <inkml:trace contextRef="#ctx0" brushRef="#br0" timeOffset="52142.0834">9132 12451 935,'0'0'0,"-9"75"-4,2-11 4,5 5 10,2-2-5,0-6-1,0-4-2,2-8 3,8-3-5,-4-9 2,2-7-2,-2-10-1,-2-13-36,2-7-38,-3-10 42,0-20-24,-3-9 12,0-7 41,0-5 4,0-9 12,-3-8 19,-6-5 11,2-3-21,3 0 13,1 3-9,3 3 1,0 11 2,4 12 5,12 13-3,3 14 12,4 9-18,9 8-24,1 3-10,0 14 4,-7 18 2,-7 11 3,-14 7 1,-5 2 0,-11 4-1,-22-6 0,-3-4-48,-4-6-14,9-7-3,1-7 0,7-9-100,7-12-330</inkml:trace>
  <inkml:trace contextRef="#ctx0" brushRef="#br0" timeOffset="52585.9397">9350 12366 615,'0'0'180,"0"0"-164,0 0 24,101 62 10,-77-39-13,-3 1-19,-10-2-18,-5-3 6,-2-5-6,-4-4 0,0 0 0,0-7-9,0-3-13,0 0-6,0-6 27,3-13-21,13-9-8,5-5 8,6-3-2,3-3-5,1 5 0,2 5 29,0 2 0,-7 10 1,0 1 6,-10 4 14,-6 1-8,-7 0 5,-3 3 22,0 2-16,-13 3-1,-9 3 5,-8 5-22,-5 19 9,6 5-4,2 0 6,11 2-6,7-1-7,9-4-4,0-1 2,3-1-2,16-5-1,5-7-14,4-3-53,5-3-21,3-6-165</inkml:trace>
  <inkml:trace contextRef="#ctx0" brushRef="#br0" timeOffset="52977.6959">10133 12252 690,'0'0'55,"0"0"9,0 0-35,0 0-10,-81 27-3,56 6 9,1 6-10,8-2-6,7-3-2,5-1-5,4-11 2,0 1-4,16-9-2,13-7-69,4-7-106</inkml:trace>
  <inkml:trace contextRef="#ctx0" brushRef="#br0" timeOffset="53126.8649">10337 12397 700,'0'0'174,"0"0"-89,0 0-81,0 0-1,0 0 49,0 0-33,6 73-11,-8-56-6,-2-3-2,-2-4-9,3-7-93,-5-3-85</inkml:trace>
  <inkml:trace contextRef="#ctx0" brushRef="#br0" timeOffset="53274.0915">10350 12223 762,'0'0'76,"0"0"-36,0 0 18,0 0-22,0 0-23,0 0-13,-19-50-26,23 50-111,5 0-170</inkml:trace>
  <inkml:trace contextRef="#ctx0" brushRef="#br0" timeOffset="53649.6116">10533 12447 665,'0'0'121,"0"0"-62,4 86-4,1-59-16,2-4-24,-5-6-10,2-8-4,-4-3-1,0-6-2,0 0-4,0-12 4,3-15 0,-3-2-4,3-4 6,2-4 3,1-2-2,7-4 7,-4-1 4,7-2-7,5 1 3,0 6 3,-1 8 0,0 14 28,-2 7-9,3 10-20,-4 0-9,2 16-1,-10 9 0,-5 8-1,-4 2 2,-13 3 0,-17-7-1,-8 0-25,1-11-25,-1-1 5,5-8-16,8-2-39,10-9-292</inkml:trace>
  <inkml:trace contextRef="#ctx0" brushRef="#br0" timeOffset="53816.1571">10895 12262 834,'0'0'30,"0"0"-19,0 0 44,0 0-32,1 92-15,-1-74-8,0 1 0,0-8-51,-10-5-98</inkml:trace>
  <inkml:trace contextRef="#ctx0" brushRef="#br0" timeOffset="53980.7637">10903 11964 793,'0'0'55,"0"0"-15,0 0-29,0 0-11,0 0-21,0 0-138,-10-51-289</inkml:trace>
  <inkml:trace contextRef="#ctx0" brushRef="#br0" timeOffset="54751.6795">11062 11955 531,'0'0'106,"0"0"32,22 79-77,-14-45-6,1-1-26,-7 0-19,5-7-7,-3 3-1,-4-8-2,0-4 0,0-1-25,0-7-47,0-4 11,-4-2-31,-3-3 11,5 0 81,-5-5 42,2-10 45,0-2-28,-1-5-14,3 1-7,3 1-12,0 0-3,0 3-5,0 1-8,9 3-1,10 1-6,5 1-3,5 1-1,-2 3-1,-2 1 2,-2 3 3,-4 3-3,-4 0-1,-3 0 1,-6 6-2,-3 11-5,-3 0 4,0 2 3,-3 3 0,-6-5 8,0 0-3,4-1-5,2-3 5,3-4-5,0 2-15,0-7-56,3-4-16,14 0-24,5 0 76,1-12 35,-1 1 8,-1 1 55,-12 6 10,-3 1 4,-6 3-10,0 0-45,0 0-13,0 0-5,7 0 0,-1 0 1,6 0-1,8 0 4,7 0-1,5 0-7,4 0-39,-1-6-33,-5-7-33,-1-4-23,-7-6 110,-3-6 18,-1-5 111,-1-6-34,-5-5 13,-3-5-33,1 0 9,-6 5-11,-3 11 21,-1 11-7,0 13 10,0 10-21,0 0-49,0 17-9,0 16-8,-4 12 8,3-1 3,1-1-3,0-3-3,-5-1-40,1 0-87,-3-1-77,1-7 40,0-7-339</inkml:trace>
  <inkml:trace contextRef="#ctx0" brushRef="#br0" timeOffset="54932.9308">11721 12064 678,'0'0'107,"0"0"-47,0 0 4,0 0-15,39-73-39,-23 73-7,4 0-3,-3 0 0,-1 14-1,-3-4 1,-8 0-7,-5 4-45,0-5-48,0-2-49,0-4-338</inkml:trace>
  <inkml:trace contextRef="#ctx0" brushRef="#br0" timeOffset="55105.112">11877 11840 407,'0'0'194,"0"0"-86,4-96-45,-1 73-38,0 7-5,0 7-12,-3 3-8,3 6-1,-3 0-50,0 0-148,0 11 13</inkml:trace>
  <inkml:trace contextRef="#ctx0" brushRef="#br0" timeOffset="55645.871">12063 11823 308,'0'0'120,"0"0"13,0 0-14,0 0-21,0 0-55,0 0-11,3 3-6,-3-3-2,0 4-15,0 5-2,0 1-1,-6 1 18,-3-2-11,3 2-11,1-2 3,1-2-4,1-5 1,0 0-2,3 1 0,-3-3 0,3 0 0,0 0 0,0 3 1,0 0-1,0 7-1,0 4 1,0 0 1,-3 3-1,3-2 0,0-3 0,0 2 0,0-4 0,0 0 0,0-4 0,3-3 1,3-2-1,1-1 4,6 0-3,3-4 0,-3-5-1,3-2-1,-3-2 1,0 1 2,-6-5-2,-1 0 1,-3 1 0,-3-2-1,0 0 0,-4-2-2,-14 6 0,-8 1-19,0 6-26,-6 1-38,5 6-85,7 0-463</inkml:trace>
  <inkml:trace contextRef="#ctx0" brushRef="#br0" timeOffset="55968.397">12206 11869 785,'0'0'27,"0"0"35,0 0 5,0 0-24,6 75-22,-6-63-12,0-6-6,0 1-2,0-7 2,0 0 0,0 0 3,0 0 2,6 0-8,1-14-13,13-6 3,-1-2 8,7-2 1,-3 4-1,3 6 4,-11 12-4,-2 2-1,-4 0 0,-1 13 0,-4 4 0,-4 5-1,0-1 3,0 0-11,-15-4-45,1-2-45,-3 0-88</inkml:trace>
  <inkml:trace contextRef="#ctx0" brushRef="#br0" timeOffset="60399.5601">6446 10707 962,'0'0'0,"0"0"-4,-15 112 4,15-63 0,-3-6 0,0-2 0,-4-12 0,3-12 2,1-10-4,-4-7 0,1-7-3,0-19-8,-1-8 0,2-10 9,-3-4 4,4-5 0,-5 0 0,0-2 0,-1 1 6,4 15-1,-1 9 14,4 17 17,3 13 23,0 0-59,13 26-19,15 8 19,11 4 4,7-1-3,3-3 1,2-6-2,-1-7 0,-6-9-4,-14-12-55,-3 0 16,-8-22 15,-4-9 24,-7-9 4,-1-6 2,-7 3 24,0-5-10,-8 4-4,-5 11 7,1 10 36,6 16 14,-1 7-11,4 7-58,3 22-4,0 8 4,0-1 0,16 2 0,5-9-2,6-4-10,-5 3-108,5-9-26,-7-2-283</inkml:trace>
  <inkml:trace contextRef="#ctx0" brushRef="#br0" timeOffset="60714.4479">6925 10495 888,'0'0'29,"0"0"-15,0 0 18,-91 104 0,86-75-12,5-3-18,0-9-2,1-3 2,16-9-3,5-5 1,2 0-28,3-13 10,0-10 14,-5-3 0,-4-1 4,-9 6 4,-7 6 10,-2 9 17,0 6 35,0 0-59,0 6-7,-5 14-6,-4-1 6,5 3-1,4-5 1,0-3-4,13-7-23,10-7-58,2 0-69,1 0-285</inkml:trace>
  <inkml:trace contextRef="#ctx0" brushRef="#br0" timeOffset="60961.393">7184 10597 729,'0'0'119,"0"0"-20,0 0-72,0 0-9,0 0-14,0 0 5,61-15-7,-58 34-2,-3 8 1,0 5 3,0 6-3,-2-6-1,-2-5 0,1-8 0,3-6 0,0-6 0,0-4 0,9-3 1,15 0-1,6-13 4,1-13-4,-1-4-54,3-7-38,-5-5-95,-1-8-292</inkml:trace>
  <inkml:trace contextRef="#ctx0" brushRef="#br0" timeOffset="61142.6818">7580 10195 682,'0'0'170,"0"0"-81,0 0-76,0 0 7,-59 86 31,47-37-18,3 1-12,9-5-13,0-6-7,0-14 0,15-6-1,6-5-11,10-5-87,5-9-32,0 0-138</inkml:trace>
  <inkml:trace contextRef="#ctx0" brushRef="#br0" timeOffset="61390.3028">7756 10299 593,'0'0'193,"0"0"-89,0 0-54,0 0-40,0 0 13,-42 81 5,42-46-19,0-3 1,4-6-5,8-10-4,7-3 7,1-10-5,2-3 5,5 0-1,-5-2-5,2-18-2,-9-4-24,-9-5-1,-6-4 2,0-1 9,-12-1-3,-15 6-12,-4 10-32,-5 7-4,3 9-68,5 3-237</inkml:trace>
  <inkml:trace contextRef="#ctx0" brushRef="#br0" timeOffset="61801.6663">7889 10299 763,'0'0'80,"0"0"8,0 0-47,105-60-16,-71 52-10,-4-1-6,-8 9-5,-5 0-4,-4 0-3,-7 2 2,-3 14 0,-3 5-4,-7 6 4,-8 1-3,-2-1-2,1-1-6,4-6 2,1-4 7,9-7-6,-2-4 7,4-5-2,0 0 1,20 0 3,6 0 7,9 0-1,-2 0 10,3 3-5,-4 11-2,-3 3-4,-5 3 8,-12 0-12,-9 2-1,-3 2 0,-19-1 4,-10 2-2,-10-2 0,-1-5-1,1-3 2,4-1-3,6 0-26,3-9-51,8-5-84</inkml:trace>
  <inkml:trace contextRef="#ctx0" brushRef="#br0" timeOffset="62215.2436">8544 10324 848,'0'0'11,"0"0"8,0 0-15,82-43 12,-37 30-16,1-4 0,-1 3-2,-6-2-39,-9 0-59,-11-1-167</inkml:trace>
  <inkml:trace contextRef="#ctx0" brushRef="#br0" timeOffset="62381.4863">8789 10086 394,'0'0'146,"0"0"31,0 0-88,0 0-17,0 0-28,-82 0-24,76 29 15,3 5-11,3-2-9,0-1-10,16 5-1,-1-4-4,3 2 0,-3-1-38,-5-3-99,1-4-374</inkml:trace>
  <inkml:trace contextRef="#ctx0" brushRef="#br0" timeOffset="62941.4681">9230 9752 831,'0'0'90,"0"0"-31,0 0-54,0 0 1,-61 83 21,28-21 3,8 1 1,0-3-24,10-6 1,12-10-3,3-6-5,6-6 0,21-8-12,8-9-68,13-15-24,5 0-44,3-29-177,-5-13 138,-8-8 185,-13 0 2,-10 1 104,-12 10 136,-8 12-34,0 17-65,-4 7-57,-11 3-41,-9 11-26,2 11 7,2 3-1,6 3-17,9-5-2,5-3-3,0-8-1,9-2 0,16-3-22,5-7-30,2 0 5,2-10 26,-5-9 15,-3-1 6,-7 2 0,-9 6 7,-8 8 35,3 1 11,-5 3-25,0 0-28,0 0-4,4 7-8,5 3 12,6 1 0,9-3 0,2-7-20,9-1-78,1 0-56,1-1-225</inkml:trace>
  <inkml:trace contextRef="#ctx0" brushRef="#br0" timeOffset="63257.4767">9933 9634 777,'0'0'78,"0"0"-33,0 0-3,0 0-25,0 0-17,0 0 13,-34 36 10,31-10-2,3-3-2,-3 7 14,-1 0 2,4-1-9,0-2-19,-2 2-7,2 1 2,0 0-2,0-4 0,0-6 2,2 0 2,12-1-3,-2-5 0,2-4-2,2-3-16,3-7-81,4 0-23,2 0-73,5-17-449</inkml:trace>
  <inkml:trace contextRef="#ctx0" brushRef="#br0" timeOffset="63594.1938">10227 9584 764,'0'0'89,"0"0"-61,0 0-26,0 0 45,-48 101-17,35-58-17,3-5-3,9-5-1,1-4-7,1-10 5,19-2-7,2-6 4,7-11 0,1 0-4,-5-4-7,2-16-6,-11-6 5,-10 0-3,-6-4 10,0-3 1,-11-1 0,-6 2-1,-7-2-7,5 2-19,-1 9-9,7 3-23,10 3-21,3 5-242</inkml:trace>
  <inkml:trace contextRef="#ctx0" brushRef="#br0" timeOffset="63948.5598">10394 9506 729,'0'0'97,"0"0"-73,0 0 61,0 0-19,25 95-29,-19-65 4,-2-1-9,-2-2-26,-2-4-2,0-4-2,0 1 1,0-3-3,0-1-24,0-9-33,3-2 15,4-5 12,3-5 30,3-19 4,4-9-4,5-6 1,1 3 2,2 3-2,-2 6 13,-6 11 37,-7 9 0,-4 7 3,-1 0-43,3 13-6,3 10 38,-8 1-20,3 2-4,-6-4-15,2 3-4,-2-6-1,4-2-43,-4-3-133,6-6-28</inkml:trace>
  <inkml:trace contextRef="#ctx0" brushRef="#br0" timeOffset="64201.7663">10685 9283 813,'0'0'90,"0"0"19,0 0-24,87-59-52,-25 72-10,11 16 14,-7 12-23,-9 5-7,-14 6-7,-13 1 1,-13 4 1,-17 2-2,0-6-4,-26 0-17,-3-7-67,-3-7-15,9-8 36,0-9-26,11-5-13,5-10-170</inkml:trace>
  <inkml:trace contextRef="#ctx0" brushRef="#br0" timeOffset="64509.9745">11021 9687 342,'0'0'176,"0"0"5,71-90-88,-43 64-50,2 2 13,0 2-16,-5 8-3,-2 1-15,-1 10 21,-1 3-21,-9 0-12,0 20-6,-12 15-2,0 8 2,-15 7 0,-21 6-4,-7-3 9,2-6-7,10-11-1,12-7-1,12-8-1,7-9 1,11-4 1,28-6 8,16-2 6,17 0-5,13-15-3,1-3-7,-2-2-15,-5-6-77,-7-3-40,-7-4-137</inkml:trace>
  <inkml:trace contextRef="#ctx0" brushRef="#br0" timeOffset="67130.3361">8022 11050 250,'0'0'10,"-91"0"-10,39 4-19,0 6-71,-6-1-61</inkml:trace>
  <inkml:trace contextRef="#ctx0" brushRef="#br0" timeOffset="67504.1319">7600 11097 1,'0'0'109,"-88"15"-12,53-8-59,6 0-20,5 1 4,9 0 21,2-4-21,10-4-10,-1 5 7,4-5-4,0 0-10,20 0 31,4 0 66,16 0-59,8-8 5,9-1-30,10-2-9,6 0-1,-3-4-8,2-2 0,-4 1 0,-10-1 1,-10 5 0,-12 2 4,-18 3-4,-12 0-1,-6 4 12,-3 0 3,-21 3-15,-4 0-3,-11 0 3,-3 0 0,-5 6-1,-4 4 1,2-3 0,-4 2 0,5 1 0,6-3 0,10-1 0,9 1-3,13-1 3,10-3-1,0 4-11,12-3-8,21-4-3,10 0-86,5 0-83</inkml:trace>
  <inkml:trace contextRef="#ctx0" brushRef="#br0" timeOffset="70488.5531">15176 9367 1157,'0'0'0,"0"0"-34,0 0 34,-5 108 4,17-65-4,-5 0-2,-4-3 0,-3-5 1,0-6-24,-13-5-39,-3-14 27,-5-7 20,3-3 13,-1-9 4,2-19 3,4-10-1,4-11-1,6-6 5,0-3 0,3-2 13,0 1-10,0-1 3,0 15 8,0 11 6,0 21 25,3 13-6,7 7-45,14 24-1,13 10 1,14 5 0,9 0 0,4 0 0,5-4-6,-1-6-58,4-11-53,-14-14 47,-10-11-33,-12-7 58,-16-22 45,-4-7 0,-9-6 44,-7 0 31,0-3-16,-13 3-11,-1 9 24,1 8-14,2 16 24,6 9-12,-1 0-59,0 20-11,1 9 0,2 6-1,3-1 1,0 0 0,19-2-60,5-5-107,1-5-28,6-5-260</inkml:trace>
  <inkml:trace contextRef="#ctx0" brushRef="#br0" timeOffset="70796.772">16006 9356 850,'0'0'85,"0"0"-40,-105 19 26,73 3-1,13 0-42,1-2-23,15-1-5,1-3 2,2-4-2,0-3-24,9-1-70,8-5 40,5-3 23,4 0 17,-1-17 14,0 0 4,-10 3 3,-1 11 13,-11 0 44,-3 3 0,0 0-48,0 0-16,0 3 1,0 7-2,0 3 2,0 1 4,9-3-5,8-2-1,9-3-101,2-2-69,-2-4-382</inkml:trace>
  <inkml:trace contextRef="#ctx0" brushRef="#br0" timeOffset="71051.9538">16227 9522 798,'0'0'46,"0"0"61,0 0-54,0 0 32,0 0-81,0 0-3,96-27 3,-73 27-4,-7 3-2,-5 17-4,-5 6-2,-6 3 1,0-2 5,0-6 4,0-3-5,0-6 2,0-6 1,8-3 1,7-3-1,10 0 0,8-4-17,7-15-74,4-4-37,2-7-122</inkml:trace>
  <inkml:trace contextRef="#ctx0" brushRef="#br0" timeOffset="71259.1009">16947 9082 810,'0'0'68,"0"0"38,0 0-21,-101 14-7,69 34-30,3 9-32,16-4-5,13-4-6,0-5-4,23-9-1,10-6-88,8-9-83,3-9-97</inkml:trace>
  <inkml:trace contextRef="#ctx0" brushRef="#br0" timeOffset="71477.4088">17174 9177 850,'0'0'127,"0"0"-35,0 0 17,-80 27-54,63 13-41,11 2-5,6-4-7,0-6-2,16-8 5,9-5-4,5-7 2,-2-1-3,0-7 5,-4-4-5,0-1-20,-6-19-22,-4-7 8,-7-4 6,-7-6-27,0 1-20,-18-1-8,-2 4-41,0 3-78,0 8-258</inkml:trace>
  <inkml:trace contextRef="#ctx0" brushRef="#br0" timeOffset="71845.7684">17344 9177 401,'0'0'294,"0"0"-159,0 0-18,0 0-5,102 0-39,-72 0-23,2 0-26,0 8-15,1 1-3,-2 1-6,-6 4-4,-8 3 4,-14 0-6,-3 5-13,-20 1-30,-6 4 17,-4-4-21,6-3 19,6-7 8,9-4 14,4 1 11,5-1-4,0 2 2,14 1 3,13 5 6,4 4 4,5 2 6,-3 0-4,-7-3 2,-8 2 4,-10-5-2,-8-1-14,-2-5-2,-26 2 4,-9-1 14,-9-4-16,4-2-2,6 0-26,6-6-102,14 0-50</inkml:trace>
  <inkml:trace contextRef="#ctx0" brushRef="#br0" timeOffset="72066.226">18136 9319 937,'0'0'38,"0"0"-18,135-9 43,-64 9-36,4 0-24,-1 0-2,-7 0-1,-12 0 0,-9 0-72,-17 0-35,-8-7-67,-10-3-452</inkml:trace>
  <inkml:trace contextRef="#ctx0" brushRef="#br0" timeOffset="72248.3974">18376 9148 810,'0'0'83,"0"0"-36,0 0-7,-46 125 50,46-65-16,4-1-25,7-3-32,-2-3-12,-4-7-5,-5-3-2,0-6-42,0-7-127,0-10 23</inkml:trace>
  <inkml:trace contextRef="#ctx0" brushRef="#br0" timeOffset="73900.0002">19822 8516 838,'0'0'7,"0"0"57,0 0 8,0 0-13,0 0-59,0 0 0,-55 90 5,50-25-4,4-1 0,1-2-1,0-4 0,1-7 3,10-4 4,-2-10-7,-2-12-38,0-11-18,1-14 8,0 0 30,6-10 18,1-14 4,5-7 8,-7-2 22,0-5-9,3-2-10,-3-2 12,3 2 4,4 7-17,-4 5 14,-1 8 1,-5 6 36,-3 9-26,-3 5-15,3 0-21,2 2-2,5 15-1,4 5 0,-2 5-1,-3 2 1,0 2 0,-2-2-1,-3 0-6,-2-2-120,0-5-56,6-6-103</inkml:trace>
  <inkml:trace contextRef="#ctx0" brushRef="#br0" timeOffset="74402.5351">20241 8805 769,'0'0'121,"0"0"-34,0 0 9,0 0-21,0 0-46,84-56-14,-55 56-3,-5 0-4,-4 2-8,-5 18-3,-9 6 2,-6 8 1,0 1 0,0-1-2,0-7 2,-2-5 0,2-5 2,0-7-6,12-5-16,12-5-82,9 0-1,10-22-26,3-10-27,3-9-70,-2-7 104,-3-12 122,-8 3 89,-7 4 114,-16 14-50,-4 13-33,-9 19 2,0 7-20,0 13-99,-5 14-2,-6 10 60,5 2-27,6 0-22,1 1-10,27-3 25,8-5-6,2-8-14,-1-5-5,-3-11 4,-4-8-5,-1-1 1,-3-23 0,-6-5 0,-6-13-2,-14-5-2,0-2-3,-33-1-24,-16 4-39,-13 2-13,-13 10-28,1 13 36,6 13 29,15 8-68,18 0-135</inkml:trace>
  <inkml:trace contextRef="#ctx0" brushRef="#br0" timeOffset="74621.3038">21484 8738 941,'0'0'7,"86"-31"18,-28 22-6,8-1-2,3 1-12,-7 1-5,-8-2-7,-17-2-49,-17-5-68,-13-2-62,-7-2-194</inkml:trace>
  <inkml:trace contextRef="#ctx0" brushRef="#br0" timeOffset="74808.5665">21915 8511 226,'0'0'182,"0"0"39,0 0-70,0 0-58,0 0-36,0 0-50,61-7 16,-12 48 7,0 6-15,-2 0 2,-9-1 7,-11 1-1,-17-5-18,-10-1 0,-17-4-3,-21-5-2,-8-2-22,0-8-43,3-5 20,3-1-16,10-9-58,4-5-375</inkml:trace>
  <inkml:trace contextRef="#ctx0" brushRef="#br0" timeOffset="75594.1584">22712 8695 927,'0'0'29,"0"0"-24,0 73 14,0-26 29,-3 5-25,-5-2-9,-1-6-7,1-12-4,2-10-3,2-12 0,3-6-5,-1-4-26,2-10 31,0-16 0,0-8-15,0-6 8,0-5 5,0-1 2,0-5 1,-2-4-1,1 2 0,-1 4 4,1 10 2,-1 14 6,2 9 41,0 16-7,0 0-20,0 11-25,21 17-1,12 6 3,9 5-1,8 2 1,3-5-3,-5 0 0,1-10-17,-6-12-129,-7-12 35,-6-2 46,-8-16 59,-6-7 6,-7-6 10,-7-3 22,-2 1 28,0 4-19,-6 8 43,0 11 0,-6 8 13,-3 4-73,-6 22-19,-1 10 0,7 3 7,9 2-11,6-2 1,0-3-2,13-2-11,13-5-127,2-3-55,9-8-103</inkml:trace>
  <inkml:trace contextRef="#ctx0" brushRef="#br0" timeOffset="75948.4033">23420 8842 893,'0'0'67,"0"0"7,0 0 47,-99 49-63,78-20-17,4 1-28,4-7-12,6-1 0,4-5 1,3 0-4,0-4 0,1 1-1,15-8-56,3-3-4,5-3 22,2-6 33,-1-14 6,0-7 2,-4 1 5,-6 1 0,-7 6 9,-3 7 37,-2 5-6,-3 4 23,0 3-40,1 0-21,-1 0-7,3 13-9,2 7 7,1 0 4,3-1-2,4 0 0,2-1 0,2 2-80,8-7-132,5-3-29</inkml:trace>
  <inkml:trace contextRef="#ctx0" brushRef="#br0" timeOffset="76239.7815">23878 8778 685,'0'0'110,"0"0"26,0 0 5,0 0-23,0 0-113,0 0 3,-75 43 17,59-1-10,8-2-13,8-1 5,0-5-6,11-7 1,9-4 4,4-10-6,4-10-4,4-3 3,5-14-2,-2-16 2,-7-4-4,-7-10 5,-12-2-3,-9-3 1,0-5-13,-20 4-28,-5 2-34,-3 4-45,7 8 45,9 10-56,9 6-208</inkml:trace>
  <inkml:trace contextRef="#ctx0" brushRef="#br0" timeOffset="76659.8691">24228 8613 406,'0'0'355,"0"0"-280,4 97 39,-4-53-19,0 3 3,0-2-47,0-5-31,0-3-13,0-7-3,0-2-7,-8-7 3,-1-6-20,4-3-45,4-5-22,-1-7 32,2 0 35,0-7 20,0-12 16,8-10-13,1-5 42,2 4 6,-1-3-14,3 6 8,3-2-7,7 6-27,3 0-5,6 2-6,1 4 0,1 2 3,-3 4-3,-8 5 0,-4 6 3,-8 0 5,-3 7-8,-3 15 0,-3 8 4,-2 7 6,-2 2-2,-15 0-5,-3 2-3,-3-4 1,5-3-1,-1-4-1,1-2-95,5-6-101,2-4-11</inkml:trace>
  <inkml:trace contextRef="#ctx0" brushRef="#br0" timeOffset="77581.3436">21427 10417 725,'0'0'1,"0"0"6,0 0 9,0 0 33,0 0-17,0 0-22,-24-31 1,21 28 1,2 0 6,-1 3 14,2-3-8,0 3-11,0 0 10,0-3-12,9-2-5,24-4-5,16-1 1,15-4-2,9-4 0,2-6 1,4 0-1,0-5-4,-8 0-34,-12 5-15,-17 1-35,-20 7 0,-18-4-228</inkml:trace>
  <inkml:trace contextRef="#ctx0" brushRef="#br0" timeOffset="77770.4815">21734 10037 634,'0'0'104,"0"0"-36,-62 102-10,51-46 5,8 10-30,3 1-11,0-2-10,14-9-2,3-7-8,0-5 2,-2-4-4,-2-8-6,4-6-57,6-12-74,9-14-270</inkml:trace>
  <inkml:trace contextRef="#ctx0" brushRef="#br0" timeOffset="78257.9503">22862 9794 863,'0'0'44,"0"0"26,0 0-42,0 0-28,0 0 0,0 100 28,3-41-3,0 4-12,4-3-5,2-4-7,1-3 1,1-3-2,0-7 0,-3-7-62,-2-10-62,-3-9-22,2-11-240,-3-6 42</inkml:trace>
  <inkml:trace contextRef="#ctx0" brushRef="#br0" timeOffset="78504.2489">22944 10308 261,'0'0'161,"0"0"42,0-89-88,-2 63-51,2 1-7,0 3-12,5-1-18,18 1-20,12-3-6,10-4-1,4-1-3,3-4 3,-3 2-2,-5 3 4,-8 7 9,-15 10 18,-11 7 24,-1 5-17,-8 9-31,0 18-2,-1 7 57,0 10-23,0-4-18,-2 2-13,-7-6-3,4-2-3,0-5 0,3-2-109,0-5-63,2-9-43</inkml:trace>
  <inkml:trace contextRef="#ctx0" brushRef="#br0" timeOffset="78759.8951">23498 10086 870,'0'0'133,"0"0"-39,0 0-41,0 0-36,0 0-17,86-11-3,-71 28-1,-9 4 0,-6 1-2,0 11 2,-5 0 3,-7 1-4,0-4 5,8-5 0,4-11 2,0-4-4,10-6 2,19-4-18,9-2-45,6-23-75,-2-6 9,4-10-83,-2-5-135</inkml:trace>
  <inkml:trace contextRef="#ctx0" brushRef="#br0" timeOffset="78983.7038">23954 10020 119,'0'0'374,"37"-76"-157,-34 54-90,-3 14-15,0 8-20,-6 10-92,-12 19 7,2 8-7,8 4 16,8-3-12,3-1 1,21-1 27,4-10 1,-1-4-24,-5-10-4,2-7-5,-1-5-1,1-9 1,-2-15-5,-7-7-4,-10-6 0,-5 0 3,-18-1-5,-33-3-27,-21 12-58,-23 7-26,-22 7-163</inkml:trace>
  <inkml:trace contextRef="#ctx0" brushRef="#br0" timeOffset="80050.6072">22381 10849 521,'0'0'8,"0"0"-8,0 0-3,0 0 1,0 0-36,0 0-29,2-3 31,-1 0 30,-1 3 6,0-4 15,0 4 12,2-3 15,-2 0 17,0-1-33,0-3 52,0 4-13,0 0-16,-3-1-12,-10 2-23,-7 2-7,-8 0 1,-10 19 4,-9 10 2,-3 10 2,3 6 9,2 7-7,9-2-2,10 3-11,12-4 2,12-2-3,2-5-3,19-8-1,22-2 2,10-12-4,10-6-29,6-14-98,-3-7-516</inkml:trace>
  <inkml:trace contextRef="#ctx0" brushRef="#br0" timeOffset="80349.8151">22726 10931 901,'0'0'8,"0"0"44,-85 11-40,57 24 42,4 9-12,7 2-5,8 1-18,9-2-14,0-8-4,8-4 0,10-5 3,4-8-2,4-5-2,2-10 0,3-5-32,5-5 7,1-22 5,-4-6 15,-3-9 5,-8-5-1,-6-3 2,-8 4-1,-8 5 0,0 10-2,-12 8 2,-6 9-27,3 7-26,1 7-61,6 0-158</inkml:trace>
  <inkml:trace contextRef="#ctx0" brushRef="#br0" timeOffset="80649.7563">23154 11005 825,'0'0'65,"0"0"-4,0 0-11,120-47 16,-74 41-32,-3 6-32,-7 0 1,-8 6 0,-13 17-3,-15 7-8,0 6 6,-24 0 0,-9 0 2,-1-4 6,5-7-4,12-3-2,12-8 9,5 0-9,11-8 1,27-6 11,16 0 6,15-10-13,10-14-5,3-11-1,0-16-78,-7-14-91,-7-18-400</inkml:trace>
  <inkml:trace contextRef="#ctx0" brushRef="#br0" timeOffset="81270.8482">22155 9111 527,'0'0'110,"1"-79"-7,16 47-39,5 2-17,5 7-9,0 3-24,3 7-1,-2 9 2,-4 4-15,-5 0 0,-11 21 0,-8 12-2,0 15 2,-30 12 0,-14 3 2,-3 0-1,3-7 7,9-13 2,14-10 6,15-7-11,6-10 2,19-6-5,35-10 7,29-10 0,28-23-4,26-13-5,17-20-75,13-18-172</inkml:trace>
  <inkml:trace contextRef="#ctx0" brushRef="#br0" timeOffset="84733.6272">22559 8068 390,'-175'83'45,"18"2"41,19 11-8,31-4-33,28-5-9,30-2-2,27 0-18,22-5 1,17 2-2,38-2-4,29-3-5,22-5 8,25-7 3,15-14-3,20-12-5,12-12 0,11-10 0,10-6 1,7-3-6,0-8 8,-5 0-1,-13-9 0,-13-25-10,-12-12 5,-13-17-6,-16-13 1,-9-5 0,-21-10 0,-24-2-1,-26-2 6,-29-1-5,-25 4 2,-25 2-3,-38 7 0,-26 7-1,-21 10-2,-22 13 3,-13 8-25,-20 14-10,-17 6-15,-22 12-34,-23 6-84,-10 7-130</inkml:trace>
  <inkml:trace contextRef="#ctx0" brushRef="#br0" timeOffset="92633.8763">16142 6723 347,'0'0'36,"0"0"20,0 0 29,0 0-7,0 0-14,0 0-34,0 0 1,0 0-4,1-56-1,-1 54-3,0 0-13,-7 2-6,-3 0-4,-13 0 1,0 14-2,-7 8 2,1 3-2,4 3 1,5 3 0,6 4 0,8 0 0,6 1 0,0 2-1,17-3 2,9-2-1,3-4 5,3-2 4,-1-1 7,-3-3-1,-6 0 6,-6-6-5,-5 0-7,-6-1-2,-5-4-6,0 2 0,-13 6 4,-17-1 0,-14-1-5,-4-3-6,-4-4-69,3-11-30,13 0-300</inkml:trace>
  <inkml:trace contextRef="#ctx0" brushRef="#br0" timeOffset="93023.3755">16369 6590 577,'0'0'216,"126"-82"-212,-73 52 18,-8 9-8,-13 6 3,-11 13-14,-12 2-3,-9 0-3,0 22 1,-15 16 2,-13 8 2,-8 6 13,-5 7 3,5 5 6,1-3-9,15-8 3,10-5-11,10-7-6,3-7 0,20-8 3,7-11 2,2-12-6,9-3 2,1-18 5,-2-13 0,-1-6-5,-8-4-2,-4-2 1,-3-1 0,-14-1 0,-10-2-1,0 4 0,-10 4-9,-11 6-11,-1 10-13,3 6-28,5 7-11,8 1-153</inkml:trace>
  <inkml:trace contextRef="#ctx0" brushRef="#br0" timeOffset="93339.6047">17097 6470 835,'0'0'10,"0"0"-9,0 0 39,-40 108-8,37-71-3,3-2-17,0-6-7,11-4 1,6-8-3,4-8 4,1-6-6,2-3 5,4 0-1,2-12 1,2-10-2,-6-4-3,-3-2 2,-13-2-3,-7-4 0,-3-1-3,-7 1-17,-15 1-12,-4 7-8,-2 6-16,2 10-1,4 6-34,5 2-221</inkml:trace>
  <inkml:trace contextRef="#ctx0" brushRef="#br0" timeOffset="93684.0951">17604 6370 894,'0'0'0,"0"0"-4,0 0 4,-37 80 8,32-41 15,4 1-14,1-4-6,0-4 5,15-8-6,8-2 4,6-8 5,2-6-10,1-8 2,-4 0 2,-1-8-3,-5-11-1,-5-7 1,-7-4 2,-10-3-4,0-1-11,-5 0-5,-17 2-14,-6 0-28,-8 7-5,-3 5-77,3 5-194</inkml:trace>
  <inkml:trace contextRef="#ctx0" brushRef="#br0" timeOffset="94297.4486">18174 6607 765,'0'0'37,"0"0"-12,0 0 4,21-76-8,2 40-18,9-3 0,2-6-3,0-3 0,-2-8 0,-6-5 1,-2-3 1,-6-2 3,-4 0-4,-11 3 4,-3 15 20,0 12 13,-2 19 7,-10 17 7,-3 5-30,-5 38-19,-10 18-1,-2 11 15,9 3-5,20 1-10,3-3 0,24-7-1,16-3 3,10-7-4,1-6-15,1-15-76,-2-15 4,-4-16-6,-5-4 45,-2-20 2,-7-11 44,-5 0 2,-10 7 9,-11 11 50,-3 6 33,-3 7-24,0 0-57,0 3-11,-4 10 0,-5 3 0,-1-4-6,7 0 6,-7-5-85,6-7-95</inkml:trace>
  <inkml:trace contextRef="#ctx0" brushRef="#br0" timeOffset="94591.0284">18773 6099 711,'0'0'12,"0"0"27,15-82 0,0 66-29,2 2-9,-1 5-1,-1 1 0,-3 4 0,-3 2 10,0 2 14,3 2 8,3 19 0,4 12 11,-1 9-9,-3 9 4,-3 5-6,-3 4 1,-9-1-8,0-3-19,0-6-4,0-5 0,-4-5-4,-4 1-26,3-8-86,2-11-51,3-13-191</inkml:trace>
  <inkml:trace contextRef="#ctx0" brushRef="#br0" timeOffset="94981.9071">19029 6363 345,'0'0'243,"0"0"-51,0-78-84,0 73-23,3 3-11,2 2-63,3 0-11,7 0 0,3 9 3,-5 0-3,1 2 0,-4-1-6,6 3-7,-2-2-17,3-5-11,5 0-1,5-6 3,-1 0 33,4-17 6,1-6 0,2-5 4,0-5-4,3-4 1,-8-7-1,0 8 5,-5 4-3,-7 6 10,-10 11 15,-6 6 7,0 9 9,-1 0-25,-23 3-17,-1 20-2,-4 7 2,10-2 1,12-3-2,7-5 1,0 0 0,23-4 4,12-2 0,8-6 1,-1-4-6,1-2-4,-11-2-80,-9 0-96</inkml:trace>
  <inkml:trace contextRef="#ctx0" brushRef="#br0" timeOffset="95814.6011">16495 7473 716,'0'0'25,"0"0"25,0 0-45,0 0 0,0 0 27,0 106 6,0-40-15,0 0 3,-5 6-11,-4-5-8,4-1-1,2-7-5,0-5-1,0-2 0,-3-7 0,-2-11-85,2-15-86,-4-16-509</inkml:trace>
  <inkml:trace contextRef="#ctx0" brushRef="#br0" timeOffset="96008.7379">16265 7700 737,'0'0'30,"-19"-97"17,19 53-5,22 5-12,21 2-15,10 4-6,8 11 1,-1 8-4,-1 11 4,-9 3-10,-4 9 0,-2 12-4,-5 4-8,-8-7-96,0-12-380</inkml:trace>
  <inkml:trace contextRef="#ctx0" brushRef="#br0" timeOffset="97524.6126">16966 5632 632,'0'0'160,"0"0"-144,0 0 23,0 0 5,0 0-44,0 0 5,-54 38-1,22 13 13,-6 10-2,-6-1 3,-2 1-9,3-5 0,6-6-9,7-4 0,7-6 0,9-4 0,14-6 1,0-5-1,5-6-1,20-4 1,5-8 0,15-5-4,11-2 3,3 0-1,5-8 2,4-1-1,-3 1 0,3 0 1,-3 0 1,-11 2-1,-10-2 0,-11 0 0,-12-1 0,-10-2 0,-5-3 3,-6-2 2,0-4-2,0-3 8,-16-5 5,-9-6-7,-8-4-7,-10-6 1,0-7-1,-5 1-1,3-1 0,6 3-1,6 10 0,0 4 0,11 9-9,2 6-29,4 6-1,3 11-39,6 0-33,4 2-280</inkml:trace>
  <inkml:trace contextRef="#ctx0" brushRef="#br0" timeOffset="98446.0095">17619 5809 732,'0'0'25,"0"0"26,-8-88-7,25 58-6,11-4-28,7-3-2,0-2 1,9-4-5,5-4 1,8-5-3,7-2 2,15-2-4,9-2 5,9 3-5,0 6 0,7 7 0,0 9 0,10 2 1,9 4 3,9 5 0,0 3-3,0 2 0,-7 3-1,-9-1 0,-13 0-5,-19-3-14,-27 4-34,-27-2 8,-20-1 22,-10 0 0,-27 0-25,-16-2-14,-9 1-39,-1-1 41,3 1 51,11 1 9,9 2 19,11 4 22,11 3 13,6 3 25,2 2-18,11 1-34,22 0-25,21 2 1,7 0 7,10 12 3,4 12 2,-10 1-12,-6 5-1,-17-3 0,-17 4-2,-16 1-2,-9 2 2,-21 0-4,-24 7-10,-17 2-16,-19-1-86,-4-1-318</inkml:trace>
  <inkml:trace contextRef="#ctx0" brushRef="#br0" timeOffset="100689.6503">19431 7033 783,'0'0'62,"0"0"17,0 0-50,0 0-29,0 0 1,0 0 1,24 79 1,-24-31 7,0 5-2,0 2-7,-13-2 1,-3-7-1,2-2-1,2-8-31,0-5-89,10-14-278</inkml:trace>
  <inkml:trace contextRef="#ctx0" brushRef="#br0" timeOffset="101018.5254">19647 7067 891,'0'0'8,"0"0"34,0 0-42,0 0-1,0 0 1,33 82 8,-19-48-7,5-1 1,3-3-1,0-8-1,3-2 5,0-4-5,-1-12 3,-2-4-3,1 0 2,-3-13-2,-4-10 5,-5-4-3,-8-8-2,-3-1 0,-6-2-2,-19 1-2,-3 0-1,-4 6-8,4 9-1,7 7-23,9 5-30,9 10-68,3 0-293</inkml:trace>
  <inkml:trace contextRef="#ctx0" brushRef="#br0" timeOffset="101274.1033">20088 7079 450,'0'0'108,"0"0"87,-10 86-142,7-52-37,3 0-2,0-9-6,0-1-2,4-11-2,11-4 3,4-9-2,5 0 7,1-12 2,2-12-5,-5 1-2,-5-7-4,-7 0-3,-9-6-2,-1 4-16,-1-3-25,-14 4-20,-6 4-81,1 12-203</inkml:trace>
  <inkml:trace contextRef="#ctx0" brushRef="#br0" timeOffset="101648.1634">20594 7163 791,'0'0'34,"0"0"-24,91-109-5,-49 59-5,-2-4-2,-2-8 2,-8-4 5,-5-2-4,-7 2-1,-5 2 1,-7 4 0,-4 8 6,-2 18 8,0 12 45,0 15-18,-5 7 0,-6 13-42,-6 25 0,-2 8 2,4 6 9,7 2-2,8-3-4,3-2 0,15 2-5,7-1 3,7-1 2,2-7-5,4-5-38,3-14-60,1-6-81</inkml:trace>
  <inkml:trace contextRef="#ctx0" brushRef="#br0" timeOffset="101823.2755">21393 6866 817,'0'0'75,"0"0"-22,0 0-52,0 0-1,0 0 24,0 0-12,0 87-10,0-66 1,0-3 0,0-1-3,0-5-60,0-2-74,0-7-228</inkml:trace>
  <inkml:trace contextRef="#ctx0" brushRef="#br0" timeOffset="101998.3952">21308 6595 730,'0'0'31,"0"0"39,0 0-11,-26-80-29,26 73-30,1 2-12,12 5-83,3-3-149,3 3-263</inkml:trace>
  <inkml:trace contextRef="#ctx0" brushRef="#br0" timeOffset="102495.1208">21567 6436 749,'0'0'64,"0"0"-8,0 0-55,0 0 79,0 111-28,0-60-25,0-1 0,0 1-8,0-7-16,0 3-1,3 1-2,-3-4-4,0-5-79,0-7-16,0-13-11,0-13-33,4-6-36,4-4 131,1-22 48,-3-11 36,-2-5 144,-1 0-73,0 3-39,2 11-13,1 8 18,-2 10-27,-2 8 18,1 2-10,1 0-54,2 4-8,1 10 7,1 6 1,-5 2-2,-1 2-3,1-1-10,0-3-41,7-6 15,9-8 3,7-6 12,7-6 2,4-14 8,0-11 1,2-1 7,-3-5 6,-7 1 4,-6 5-2,-9 3 8,-6 12 47,-6 6-3,-2 6-7,0 4-10,4 0-35,1 0-17,4 11 17,3 0 0,-1 0 0,-6-3-17,-5-2-85,-16-4-169</inkml:trace>
  <inkml:trace contextRef="#ctx0" brushRef="#br0" timeOffset="103022.4154">19491 5835 378,'0'0'62,"0"0"75,-37-89-18,37 53-35,0-3-40,22 0-3,21-2-16,20-2-6,12 3-7,17-3 2,6 1 1,10 2-12,8-1-3,2 3 0,-2 3 6,-8 1-6,-21 3-6,-22 0-45,-26-1-17,-23 2-37,-16-3-177,-13 0-136</inkml:trace>
  <inkml:trace contextRef="#ctx0" brushRef="#br0" timeOffset="103217.555">20447 4919 193,'0'0'164,"0"0"-59,0 0 43,0 0-94,0 0-53,0 0 41,102 35 1,-31-5-12,4 6-21,-4 4-5,-13 4-1,-7 2-3,-15 3-1,-15-3 0,-17 0 0,-4 2 0,-30-1-39,-16 1-95,-12-6-494</inkml:trace>
  <inkml:trace contextRef="#ctx0" brushRef="#br0" timeOffset="104798.6872">22101 6364 648,'0'0'8,"0"0"-7,0 0 15,-49-93 29,14 71-14,-14 2-8,-15 3-19,-15 3 1,-19 1-5,-20 4 2,-17 4-1,-20 5 1,-19 0-2,-13 20-2,-17 18 1,-11 16-1,-5 16 2,-8 19 2,1 11-2,6 12 0,12 13 0,25 2 2,27 0 4,30-6 0,28-10 0,31-9-5,25-11-2,24-10 2,19-10-1,8-10 1,43-11-1,32-11 0,38-16 4,41-16 5,37-7 0,29-9-8,30-20 7,18-15-2,17-15 0,8-17-1,-8-19-3,-12-19-1,-26-7 0,-31-19 2,-26-2-3,-29 1 1,-33 5 3,-34 17-3,-36 16 1,-35 20-2,-31 15 6,-17 15-6,-48 20-5,-33 16-29,-35 17-40,-23 8-120,-16 18-299</inkml:trace>
  <inkml:trace contextRef="#ctx0" brushRef="#br0" timeOffset="109791.4759">19938 7495 281,'0'0'76,"0"0"-32,0 0-10,0 0 38,0 0 6,0 0-46,0-17-10,0 17-6,-3 0-9,-1 0 1,-1 0-6,-4 0-2,2 0 0,3 0 1,1 3-2,-2 6 1,5-2 0,0 0-5,0-1 5,0 3 5,0-6-5,0 4-1,0 0 1,0 3 2,0 2-1,0 3 0,0 1 11,-2 1 4,-1 2-10,0 4 2,-1-2-6,0 0 5,0 0-3,3 0-1,1-1 0,0-1-3,0-2 0,0-5 3,0 2-2,3-4 7,12-1 2,2-2 4,5 2 3,2-2-6,2 0-9,-1-3 1,4-1-3,1 2 0,-4-1 0,3 0 4,0-1-4,1 0 0,-3 3 0,2-2 0,-1 0 0,-2 1 0,1 2 0,-6-2-6,-1 0-6,3 5 1,-1-3-8,-1 0 7,3-2 2,-2 1 4,0-1 4,-3 0 1,-2-1 0,-2-3 1,0 3 0,-1 0-2,2-1 4,-1 0-2,4 0 0,2-1 0,0-1 0,3-1 0,1 0 1,1 0-1,-1 0 0,0 0 3,1 0-2,-1 0 9,0 0-8,-1 0-1,-1 3 1,2-1-1,1 1-1,-4 2 2,1-1-2,-1 2 0,5-4 0,-4 0 3,1 1-1,0 1-1,-1-1 2,5 5 3,-3-3-6,0 1 0,1 1 2,-5-1-2,1 1 0,-1 3 0,0-4 0,-3 2 2,-1-3-1,0 2 0,-1 1 1,1 1 1,2-2-1,2 2 1,0-1-2,4 0-1,1 1 1,-3-1-1,-3-2 2,-1 1-2,-1-3 0,-3 3 0,1-1 0,-1-2 0,0 2 0,-3-3 0,2 2 0,-2 0 1,-3-2-1,2 0 0,-4 1 0,5-4 0,-4 4 0,4-1 0,-1 0 1,1-3 1,-3 4 0,1-2 3,3-1 1,0 3-2,4-4 1,0 3 2,2 0 2,2 0-7,-1 0 9,0 2-9,1-5 0,-1 5 4,0-4-4,3 2 6,-5 0-8,0-3 2,-5 3 0,2-2 2,-1 0-1,-1-1 1,2 0 1,-2 0-3,-1 2 3,-1-2-2,0 0-1,-3 3 0,0-3-2,-4 0 0,2 3 1,-2-2-2,-3-1 3,4 0-2,-2 0 0,2 0 1,1 0 2,2 0 0,0 0 0,0 0-2,-1 0 0,3 0 2,-2 0 1,0 0-2,-1 0 6,-1 0-7,0 0-1,-2 0 1,1 0 1,1 0 4,-2 0-5,2 0 1,-1 0 3,1 0-5,0 0 1,1 0 0,2 0 0,-1 0 0,4 0 0,-2 0-1,0 0 2,1 0-2,-1 0 6,-1 0-4,-1 0 0,-1 0 4,-4 0-6,-3 0 0,0 0 0,0 0 1,0 0-1,0 0-39,0 0-48,-3-4-94</inkml:trace>
  <inkml:trace contextRef="#ctx0" brushRef="#br0" timeOffset="110399.011">22296 8081 369,'0'0'45,"0"0"-26,0 0 2,0 0 90,0 0-52,0 0-32,0 0 10,60-7-16,-51 7 6,4 0-14,-1 7 1,3 2 2,0 1-1,3 1 1,0 2-5,3 2-1,0 2 7,-1 0-1,5 0-7,-3 0 6,0 2 5,-2 0-9,1-2 0,-6 0 0,-1-3-4,-5-1-3,-2 1-4,-4-5-2,-3 3 2,0-2-1,0 0 3,0 0-3,-2-3 5,-10 3-4,-2-3 4,-3 0-4,-6 2 1,2 0 1,-3-1-2,-1 0-1,0 0 1,0-4 1,-1 5-1,5-5 0,0 2-4,4-3-6,4 0-13,0 1-19,3-3 0,-1-1-14,0 0-69,3 0-230</inkml:trace>
  <inkml:trace contextRef="#ctx0" brushRef="#br0" timeOffset="128338.0852">16791 10106 529,'0'0'2,"0"0"15,0 0 4,0 0 9,0 0-19,0 0 1,92-20 1,-39 13-5,17-3 7,11-3 7,17-6 2,11-4-3,25-2-9,27-3 5,28-6 0,32-5-7,16-2 1,8 2-6,1 3-1,1-4-3,-2 5 1,-12-2 0,-21 3-2,-32 5 0,-27 2 2,-31 4-1,-21 8-1,-19 1 1,-21 4-2,-16 0 0,-17 6-1,-14-1-1,-10 5-37,-4-3-61,-18-1-248</inkml:trace>
  <inkml:trace contextRef="#ctx0" brushRef="#br0" timeOffset="128901.9585">17026 10198 531,'0'0'25,"0"0"1,0 0 12,-79 0 9,79 0 2,0 0-34,10-5-15,16 0 0,16-5 2,10-3 7,14 0 7,18-7 4,16-3-6,26-7-1,32-2 7,31-6-10,34-4 2,23-6-2,20 3 1,13-4-1,12 0-7,5-1 2,-11 1-3,-16 3-1,-29-1 0,-22 5 0,-30 1-1,-29 2 0,-23 8 0,-30 2 0,-20 9 0,-21 1-1,-18 6 2,-19 6-1,-14 3 0,-14 4 0,-2 0-35,-35 0-33,-23 0-118,-21 0-388</inkml:trace>
  <inkml:trace contextRef="#ctx0" brushRef="#br0" timeOffset="129471.7673">17083 10224 443,'0'0'5,"0"0"14,-96 0 27,83 0 18,8 0 1,5 0-19,0 0-26,11 0-18,19-12 5,17-2 8,15-2 13,22-5-20,16-5 17,28-3-21,25-8 3,32 1-6,30-7 0,22 0 4,16-4 2,15 1 3,16-4-8,2 1 3,-1-4-2,-9 4 4,-20-3 3,-13 1-5,-16-1-2,-24 6 2,-23 2 5,-29 3 3,-23 4-3,-20 6 9,-20 6-9,-18 5-9,-18 3-1,-16 4 0,-17 7 1,-13 3-1,-6 3-2,-25 0-28,-29 5-44,-23 10-93,-13-6-425</inkml:trace>
  <inkml:trace contextRef="#ctx0" brushRef="#br0" timeOffset="130011.1443">17431 10193 250,'0'0'7,"97"-25"18,-22 9 32,17-4 25,21-6-38,24-4 15,22-6-9,18-4-4,19 4 6,15-4-7,25 4-15,15 3-13,11 6-5,-4 5-7,-9 5-5,-16 4 3,-12 0-3,-14-4 0,-16 3 0,-22-2-1,-22-1 3,-16-2-2,-10 2 0,-11 0-1,-8-2 1,-11 2 0,-11 0-1,-15 2 1,-18 1 0,-26 4-2,-21 0-124,-26 1-443</inkml:trace>
  <inkml:trace contextRef="#ctx0" brushRef="#br0" timeOffset="130504.4967">18222 10067 446,'0'0'0,"98"-17"0,-23 4 0,14-5 33,17-4 62,19-2-53,20-5 5,21-5-4,19-1-12,5-2 1,6 3-17,-4 4-10,-3 2 0,-2 1 1,-4 1-4,0-2 0,-13 3-3,-10-1 2,-19 5-1,-22 6 2,-18-2-2,-17 3 0,-14 2 0,-16 0 0,-17 4 0,-17 5 0,-20 3 0,-8 0-42,-37 0-115,-28 0-321</inkml:trace>
  <inkml:trace contextRef="#ctx0" brushRef="#br0" timeOffset="130971.4889">18069 10113 493,'0'0'8,"0"0"-8,0 0 1,0 0 0,121-27 54,-35 6 7,20-4-41,14-1 2,21-5-2,24-1-4,20-5 6,22 1-4,9 2-6,1 3-6,-7 3-2,-7 3-1,-12 3-2,-9-4-4,-10 7 2,-19-4 0,-20 4 0,-20 2-4,-21 4-4,-21-1 2,-18 7-3,-22 0-6,-17 7-46,-14 0-120,-21 0-217</inkml:trace>
  <inkml:trace contextRef="#ctx0" brushRef="#br0" timeOffset="131376.7799">18565 10009 423,'0'0'0,"101"-26"0,-25 10 3,16-7 1,16 1 73,21-6 1,21-2-32,17-2 1,18-1-10,12 0-10,3 7-15,2-2-6,3 9-5,-7-1 0,-13 4-2,-18 2 0,-32 5-2,-24 1-14,-30 3-28,-23-2-28,-21 3-25,-19 4-24,-18 0 29,-6 0-79</inkml:trace>
  <inkml:trace contextRef="#ctx0" brushRef="#br0" timeOffset="131782.0641">18590 10040 430,'0'0'3,"136"-43"-1,-34 16 9,21-2 51,24-7 24,22-1-18,13-3-40,13 6-2,-2 2-9,-2 2-13,-5 8-1,-7-1-3,-11 1-2,-21 5 0,-25 3-24,-26 4-40,-31 4-89,-27 2-66,-28 0 4</inkml:trace>
  <inkml:trace contextRef="#ctx0" brushRef="#br0" timeOffset="132297.5857">18861 9936 397,'87'-14'1,"26"-6"1,33-1 1,26-6 28,20-2 16,14 0 11,5 5-32,0-2-5,-5 3-19,-4-1 2,-18 7-6,-14-2 2,-23 7 0,-22-2-1,-19 1 2,-12-1-1,-15 5 0,-13 1-1,-11 2 1,-12 3 0,-10 0-13,-11 3-42,-8 0-82,-10 0-191</inkml:trace>
  <inkml:trace contextRef="#ctx0" brushRef="#br0" timeOffset="132703.8424">20034 9806 419,'85'-17'26,"12"-3"-25,9 3 58,11-6-6,5 4 9,7-2-34,-4 2-12,-8 5-13,-13 1-1,-16 6-2,-16 2 0,-21 1 0,-19 3-25,-15 1-50,-16 0-77,-4 0-265</inkml:trace>
  <inkml:trace contextRef="#ctx0" brushRef="#br0" timeOffset="132987.0733">20307 9757 276,'83'-17'3,"11"0"74,12-4-37,5-1 6,5 2 31,-4 0-22,-11 6-43,-14 2-11,-17 2-1,-21 3 0,-18 3 0,-19 4 0,-12 0-76,-3 0-80,-28 0-20</inkml:trace>
  <inkml:trace contextRef="#ctx0" brushRef="#br0" timeOffset="133206.2305">20480 9729 256,'0'0'13,"130"-30"29,-47 13 18,4 0-5,2-2 8,2-1-17,-3 4-28,-3-1-13,-12 2-5,-4 1-4,-11 0-59,-4-1-79</inkml:trace>
  <inkml:trace contextRef="#ctx0" brushRef="#br0" timeOffset="135867.9523">21966 9794 642,'0'0'0,"0"0"-8,-47 145 8,19-44 9,-8 30 26,-4 19-9,4 12 28,-2 6-8,6-9-23,3-8-5,-2 2 27,1 5-14,-4 0-2,-2 1-20,3-5-7,5-18-2,7-10 1,0-8-1,-1-8 0,-2-4-3,0-4-51,-4-13-7,-1-4-23,-2-17-149</inkml:trace>
  <inkml:trace contextRef="#ctx0" brushRef="#br0" timeOffset="136161.5388">20960 12698 926,'0'0'17,"0"0"-12,-6 79-5,6-22 16,0 2 12,4 2-27,16-3 2,1-12-1,2-6 3,0-10-4,-2-10-1,4-6 1,8-12 0,10-2 0,7-13 4,6-17-4,2-9-2,1-4-5,-5-10-43,-7 0-68,-8-6-75,-11 9-358</inkml:trace>
  <inkml:trace contextRef="#ctx0" brushRef="#br0" timeOffset="137008.5886">20636 13314 306,'0'0'45,"0"0"52,0 0 9,0 0-1,0 0-32,0 0-24,-86-77-24,65 74-4,-4 3 6,-9 9-7,-3 25-10,-9 21 14,-3 18-3,0 16 0,1 10-18,12 1 3,14-5-5,21-12-1,1-20 1,31-13-2,15-15-1,15-18-10,14-17-33,10-3-39,4-30-113</inkml:trace>
  <inkml:trace contextRef="#ctx0" brushRef="#br0" timeOffset="137285.7829">20848 13479 847,'0'0'10,"-72"101"25,50-38-19,13 4 6,9-5-16,2-9-6,20-14 0,6-12 0,2-13 4,-3-11-2,3-3 1,-2-20-1,-1-14 2,-1-18 1,-9-4-1,-7-10-4,-10 3 1,0 7 0,-17 9-1,-14 12-3,-2 11-15,3 14-4,7 10-26,9 0-44,8 0-253</inkml:trace>
  <inkml:trace contextRef="#ctx0" brushRef="#br0" timeOffset="137615.5305">21247 13477 762,'0'0'25,"0"0"18,92 71 7,-65-39-10,-5-3-24,-7 5-10,-8-7-3,-5-1-3,-2-9 4,0-7-3,0-4-1,0-6 1,0 0 4,0-13 18,0-16-10,2-8-11,10-6-2,2 0 0,3 7 0,0 13-1,0 7 2,2 16-1,2 0 0,3 16 0,-3 4-1,1 6 1,-1-2 0,-5-2 0,-1-2-10,-1-4-68,-2-6-65,-3-7-370</inkml:trace>
  <inkml:trace contextRef="#ctx0" brushRef="#br0" timeOffset="137953.9016">21932 13297 413,'0'0'94,"0"0"26,0 0-32,0 0-26,0 0-41,0 0-6,-68 7 10,42 15 17,1 4-10,1 1-11,8 7-5,1-2-4,8 0-3,5-1-9,2-5 1,2-6 0,17-1 0,5-5-1,7-4 2,6-7-2,4-3-4,1 0-45,-1-3-33,-4-14-189</inkml:trace>
  <inkml:trace contextRef="#ctx0" brushRef="#br0" timeOffset="138861.5011">22192 13355 656,'0'0'92,"0"0"-12,0 0-62,0 0-18,0 0 20,0 0 6,45 53-7,-41-36-10,-2 0-5,-1-4 2,2 1-4,-1-6 6,2-1-7,-1-2-1,-1-3 2,1-2 2,-3 0-2,1 0 1,2 0 4,-1-2 1,5-15-5,2-5-2,-4-3-1,4-4 0,-2 5-2,3 1 2,-1 7 0,-1 7-2,-2 7 2,5 2-6,-3 0 5,0 11-5,-1 9 6,0 2-4,-2 2 3,-1-1-3,-1 0-82,0-6-70</inkml:trace>
  <inkml:trace contextRef="#ctx0" brushRef="#br0" timeOffset="139528.3172">22358 13418 684,'0'0'73,"0"0"-55,0 0-17,0 0 23,0 0 4,0 0 6,56-2-17,-39-12-8,0 1-6,-3-4-1,-4-3 3,-2 0-5,-7 0 2,-1-2 0,0 3-2,-3-1 0,-10 6 3,-9 7 5,-8 7-2,-6 7-5,-6 24 3,0 5-3,7 12 14,3 2-4,11 0 0,11-1-4,8-6-5,2-9-1,12-5 1,17-3-2,1-9 0,2-8-23,4-5-37,2-4-26,6-13-293,3-17 34</inkml:trace>
  <inkml:trace contextRef="#ctx0" brushRef="#br0" timeOffset="139792.4956">22575 13522 179,'0'0'303,"0"0"-45,0 0-148,0 0-48,0 0-45,0 0-14,36-38-3,-36 38 1,0 5 3,0-3 0,2-2-3,-2 0 5,5 0 8,3-10-1,4-13-8,9-10-5,7-3 0,0 2 1,-1 3 0,-2 7 3,-3 11 32,0 9-10,0 4-16,1 17-2,-1 7-3,-3 5-5,-3-2 0,-5-2 0,-2-2-7,-3-4-87,-3-8-51,0-10-193</inkml:trace>
  <inkml:trace contextRef="#ctx0" brushRef="#br0" timeOffset="140024.6631">23045 12925 889,'0'0'18,"0"0"44,0 0-57,0 0 0,-16 106 10,16-48 7,21 0-19,-1-7 5,5-2-7,-6-2-1,-9 2-2,-5-3-43,-5 3-55,0-12-36,0-11-324</inkml:trace>
  <inkml:trace contextRef="#ctx0" brushRef="#br0" timeOffset="140435.4851">22959 13319 816,'0'0'2,"0"0"52,0 0 5,0 0-28,0 0-21,0 0-9,-15-51 0,34 43 0,2 2 1,-3-1-2,-2 3-2,-2 1 2,-1 3 2,-4 0-2,0 0-2,-4 0 1,-3 0 1,1 0-6,-3 0-6,0 0-2,0 3-6,0-3 10,0 0 8,0 0 4,2 0-2,-1 0 9,-1 0 0,2-6-9,1-4 1,0 1-1,3-5 0,2 1 0,3-2 1,1 1-2,5-3 1,-2 0 0,-1-2-1,2 5 1,-3 3 0,-3 2-6,1-1-17,-3 7-30,-2-1-16,-2 1-166</inkml:trace>
  <inkml:trace contextRef="#ctx0" brushRef="#br0" timeOffset="141291.0923">23309 13053 822,'0'0'49,"0"0"0,0 0-28,0 0-13,0 0-6,0 0-1,65-7 6,-51 7-4,-1 12 6,0 11-5,-6 4 0,-2 7-4,-2 3 3,-3-3-3,0-3 1,0-4 2,0-8-3,-7-7 1,3-5-2,3-4 4,-2-3-3,1 0 2,0 0 3,2-8 3,0-9-5,0-2-3,11-9-1,8-2 0,6-6-2,7-4-9,4-2-12,3 3 3,-2 5-9,-6 7 11,-8 11-5,-10 9 16,-6 7 7,-5 0-5,-2 14-9,0 9 9,-7 7 6,-8 2 11,1-2 10,-2 0-8,6-7 6,2-3-14,7-4-5,1-5 1,0-5-1,13-2 4,11-4-2,5 0-2,4-12-9,2-8-14,-4-2 23,-6 2 2,-6 4 0,-6 10 22,-9 3 13,-2 3-9,-1 0-28,1 6 0,2 8 2,2 2 7,-3-4-7,3-5 3,1 0-5,1-7 2,1 0-2,4 0-2,6-9-4,3-11-7,3-4 7,-1-5 4,-4-7 1,-1-3 1,-7 1 0,-2 9 0,-8 12 9,-2 14 29,0 3-30,0 10-8,2 19-3,-2 5 2,2-1 1,-2-1 1,2-2-1,1-7-5,-2-3-30,4 4-35,-2-5-25,4-7-106,2-4-203</inkml:trace>
  <inkml:trace contextRef="#ctx0" brushRef="#br0" timeOffset="141583.8587">24160 13118 313,'0'0'136,"0"0"29,0 0-80,55-75-34,-30 61-17,5 1-31,0 3-3,1-3-1,-1 3 0,-3-1 1,-5-2-6,-7 4-9,-6-2 13,-3 2 2,-6 1 14,0 2 6,0 3 14,0 3-8,-14 0-21,-1 0-5,-7 12 5,-3 2-1,4 0 1,3-1-1,5 1-4,4-1-1,3 3-14,3-3-21,3-2-30,0-1-31,19-2-112,11-6 50,5-2 50</inkml:trace>
  <inkml:trace contextRef="#ctx0" brushRef="#br0" timeOffset="141875.7332">24452 13065 161,'0'0'147,"0"0"-52,0 0-58,0 0 84,0 0-4,0 0-33,49 39-48,-34-35 2,4-4-13,1 0-17,1 0 0,-2-10-8,1-7-6,0-6 3,-1-6 3,-2 0 0,-2-12 1,-4-1 0,1-4-1,-4-7 12,0 0 8,-6 3 0,-2 11 3,0 14 19,0 16 25,-2 9-36,-9 24-31,-7 25-14,-5 18 14,-4 9-1,-3 5 0,-6 6-3,-12-1-79,-19 0-56,-13-7-487</inkml:trace>
  <inkml:trace contextRef="#ctx0" brushRef="#br0" timeOffset="142595.3715">21319 15201 890,'0'0'0,"0"0"-11,-5 71 10,5-35 1,4 0 4,-1-9-4,0-10 0,-3-7 0,0-8-2,0-2-7,0-20 9,-11-13-31,1-16 0,1-11 31,1-6 5,1-3 19,0-7-3,1 7-7,-2 12-5,2 19 7,2 24 26,4 14-2,0 3-40,22 27-8,14 6 8,12 8 0,12-2 2,10-9-2,10-9 0,-5-15-1,-2-9-32,-14-7-37,-15-22-7,-10-14 24,-12-12 53,-8-9 22,-4-3 17,-5-5-6,-5 3 6,0 6 0,-2 20-10,-5 17 15,-1 19 36,7 7-31,-2 18-49,3 21-23,0 13 23,0 1 8,13-3-8,14-4-2,4-3-4,2-6-70,-5-1-69,-8-13-189</inkml:trace>
  <inkml:trace contextRef="#ctx0" brushRef="#br0" timeOffset="143203.8026">22193 14645 948,'0'0'21,"0"0"-19,-72 78 18,58-41 15,8-2-20,3-1-8,3-5-7,0-8 3,0-9-3,0-4 0,3-8-1,0 0-15,3-11 16,3-14 7,6-9 0,1 0 0,-3 12-4,-6 9-1,-4 10 9,-3 3-11,1 0 0,4 9-12,1 8 11,4 0 1,-1-1 0,2 0 3,1-7 1,4-7-4,2-2-9,5 0-39,2-14-17,1-10-34,1-4-1,-2-3-31,-1-8-49,0-6 124,-4 1 56,-7 4 11,-9 10 101,-4 16 102,0 9-89,0 2-10,0 3-71,0 0-44,-4 19-12,1 4 12,-4 4 22,7-2-15,0-5-2,0-6-4,10 2 0,0-10 5,0 2-6,-4-8 3,2 0-3,4-8 6,1-18 7,1-9-13,-5-8-3,-6 0 2,-3-1-23,0 1-1,-10 4 3,-4 10-13,1 5-11,7 4 3,6 4 1,0 2-137,22-2-369</inkml:trace>
  <inkml:trace contextRef="#ctx0" brushRef="#br0" timeOffset="143525.0975">22765 14241 406,'0'0'209,"0"0"-101,0 0-1,82 96-27,-64-62-41,-3 0-22,-5 0-12,-4-7-4,-3-1-1,-2-9 1,1-4 1,0-6-2,-2-4-1,0-3-19,3 0 20,0-13 7,6-17-7,7-9-8,2-6 7,-1-1-1,3 3 2,-2 11 3,1 8 15,1 15 14,-2 9-17,2 0-15,3 17 6,-1 5-6,-1 8 0,-3 0 2,-6 0-4,-1 3-15,-4-4-54,-7-5-68,0-7-208</inkml:trace>
  <inkml:trace contextRef="#ctx0" brushRef="#br0" timeOffset="163177.8216">752 11757 783,'0'0'53,"0"0"-51,0 0-1,0 0 4,0 0 10,-25-81 6,38 64-15,4-3-6,5-1 3,5 1 8,1 1-1,-4 2 0,-3 10-2,-3 7-3,-6 0-5,1 23-2,-11 17 1,4 13 1,-6 3 12,0 2-3,0-10-6,-6-5 0,6-10-3,0-6 1,0-7-2,15-4 3,4-9-1,6-7 2,2 0-3,6-13-2,6-14-27,-3-12-23,1-6-25,-3-6-106,-4-9-155</inkml:trace>
  <inkml:trace contextRef="#ctx0" brushRef="#br0" timeOffset="165022.3404">1258 11473 478,'0'0'271,"0"0"-231,0 0-16,0 0 7,0 0 18,0 0-49,0 0 0,-83 77 1,75-29 6,3 0-6,5-13 5,0-2-5,8-10-1,6-6 1,9-7 0,-2-6 1,4-4 3,2 0-4,-2-14 4,1-13 3,-4-4-1,-7-4-5,-9-4-2,-6-1-2,0 4-1,-21-4-9,-4 10 6,-3 5-9,1 8-5,9 2 11,6 10-10,9 4-3,3-2-42,0 3-257,15-3-70</inkml:trace>
  <inkml:trace contextRef="#ctx0" brushRef="#br0" timeOffset="165315.7591">1553 11414 646,'0'0'23,"0"0"54,18 92-51,-8-65-1,4-2-11,2-5-8,2-6-5,0-5 5,0-5-1,0-4 4,-3 0-4,-2-10 5,-4-10 6,-4-7-4,-3-4-2,-2-3-9,0 4-1,-10-1 0,-12 3-1,-1 5-11,-2 7-7,-2 5-1,5 5 5,0 6-21,2 0-27,0 3-137,7 3-81</inkml:trace>
  <inkml:trace contextRef="#ctx0" brushRef="#br0" timeOffset="166401.6698">1310 11219 429,'0'0'10,"-82"-4"-2,38 4 1,3 0 24,-4 14-2,-7 5-17,-3 5-4,-8 5-10,-7 8 4,0 8 1,0 6-2,1 15 11,2 6 13,10 11 13,8 9-11,9 4 4,13 3-14,8 0-5,16-6-4,3-9-8,25-13 6,21-5-7,8-9 9,13-11-4,3-13-4,8-10 0,7-11 8,6-10 5,10-2 0,11-22 0,12-17 8,12-11-19,4-6-4,-6-6 0,-10-4 0,-14-4 4,-16-3-4,-16-9 0,-14-7 1,-15-4 1,-16-6 1,-17 0 0,-16 0 2,-4 0 3,-24 13 0,-11 4 0,-9 10-2,-7 8 1,-5 11-6,-7 17 0,-9 13-1,-9 15-12,1 8-7,-12 19-22,0 16-20,-4 12-97,6 6-208</inkml:trace>
  <inkml:trace contextRef="#ctx0" brushRef="#br0" timeOffset="174120.1242">4250 15226 363,'0'0'540,"-31"86"-540,22-35 2,5 3 5,4-8 3,0-5-5,0-3-4,4-9 0,-4-5-1,0-11 0,0-6 2,-14-7 4,-5 0 0,-5-27 2,3-18-7,-6-15-1,2-25-9,4-8 5,-2-13-13,3-3 11,2 13 6,0 24 4,6 32 2,6 27 32,6 13 1,0 32-39,21 14-7,12 18 7,10-2 2,14-1 2,7-5-4,3-10-5,0-3 3,-10-10-33,-11-16-50,-13-14-4,-11-3-7,-8-27 96,-4-16 12,-8-12 41,-2-12-12,0-10-23,-6-2 1,-11 13 18,-2 20-2,10 23 53,3 23-3,1 13-73,5 30-5,0 19-7,0 5 30,0-4-24,14-3-5,4-1-1,3 0 0,4 0-40,-1-6-88,-5-16-134</inkml:trace>
  <inkml:trace contextRef="#ctx0" brushRef="#br0" timeOffset="174503.9974">4833 15199 987,'0'0'15,"0"0"-13,-44 96-1,44-59 18,0 2-18,0 1 0,4-10 0,3-7-1,-4-7-23,2-12-1,-2-4 1,3 0-8,3-21 20,1-9-8,-1-6-32,-2 0 28,1 4 12,-5 8 9,-3 10 2,3 8 39,-3 6 3,6 0-32,0 0-2,6 3 38,3 11-14,4-1-15,0-1-12,7-2 2,4-3-6,4 0-1,2-7-4,4 0-51,-4-2-67,-1-18-309</inkml:trace>
  <inkml:trace contextRef="#ctx0" brushRef="#br0" timeOffset="174788.4446">5300 15126 886,'0'0'96,"0"0"-74,0 0-20,-29 93 26,29-44 28,0-2-23,0-4-22,4-7-8,12-6-2,-1-7 1,0-7 2,0-9-4,-5-7-1,2 0 0,-4-16 1,2-12 3,-7-11-1,-3-10-1,0-1-2,-8-2-3,-12 3-7,-4 5 7,-6 10-9,4 8-1,5 6-4,12 11-27,9 3-18,0 2-79,14-3-418</inkml:trace>
  <inkml:trace contextRef="#ctx0" brushRef="#br0" timeOffset="175163.7994">5594 15008 963,'0'0'32,"0"0"-30,12 92 20,1-52 11,2-1-17,0 1-13,-6-1-2,0 1 0,-6-4-1,-3-9 0,0-11-5,0-13-6,0-3 10,0 0 1,2-22 14,7-11-14,1-13-5,-1-7-2,1 3-3,-4 3 10,3 11 2,-2 9-2,4 8 18,-2 9 13,3 10-10,6 0-19,1 0-2,3 20 0,4 3 6,-5 6 9,1 2-15,-7 1 1,0 0-1,-3 2-24,0-3-65,-2-5-49,1-9-332</inkml:trace>
  <inkml:trace contextRef="#ctx0" brushRef="#br0" timeOffset="175590.7077">6554 15116 860,'0'0'62,"0"0"-46,0 0-15,0 0 8,139-40-6,-64 21-1,4-1-1,1 0-1,-9 0 0,-12 2-2,-20 6-49,-18 0-83,-18 2-417</inkml:trace>
  <inkml:trace contextRef="#ctx0" brushRef="#br0" timeOffset="175790.8529">6853 14829 756,'0'0'110,"0"0"-50,0 0-50,-24 82 46,24-26-9,12 4-27,3-7-13,4 0-3,-1-7-3,0 1-1,-4-5-24,2-2-57,-3-11-47,-4-12-352</inkml:trace>
  <inkml:trace contextRef="#ctx0" brushRef="#br0" timeOffset="177601.363">7973 14783 331,'0'0'95,"0"0"15,0 0 32,0 0-52,0 0-33,0 0-29,0 0-20,-3-56 3,33 46 6,4-3-1,12 0-5,2 1-3,6 0-6,-3 2-1,-5 3-1,-14 2 0,-6 0-48,-17 2-64,-9 0-215</inkml:trace>
  <inkml:trace contextRef="#ctx0" brushRef="#br0" timeOffset="177852.5414">7827 14826 788,'0'0'20,"0"0"-1,-18 115 28,18-72-6,9 0-25,3 0-8,-2-6-6,-4-1-3,-3-6 2,-2-4-2,0-4-6,1-5-6,2-4-26,-1-6-25,4-3-107,-4-4-401</inkml:trace>
  <inkml:trace contextRef="#ctx0" brushRef="#br0" timeOffset="178104.7415">7873 15150 727,'0'0'27,"0"0"-12,97-64 12,-45 39-10,3-5-12,-3 3-5,-2-2 0,-13 1-23,-7 11-80,-6 5-140,-12 10-24</inkml:trace>
  <inkml:trace contextRef="#ctx0" brushRef="#br0" timeOffset="178345.8913">8331 14975 238,'0'0'112,"0"0"1,0 0 32,0 0-39,0 0-36,0 0-28,85-33-17,-64 13-8,5-1-14,-3 3-3,-11 1 2,-3 4-1,-9 3 5,0 3-2,-8 7 4,-11 0-6,-11 0 0,-1 10-2,-2 13 2,3 10 17,5 10 7,5 0 0,7 6-9,10-8 0,3-3-7,0-4-8,15-11-1,12-3 1,12-6-2,13-12 1,10-2 0,12 0-1,5-19-6,2-1-52,6-10-76,1-7-421</inkml:trace>
  <inkml:trace contextRef="#ctx0" brushRef="#br0" timeOffset="178739.4102">9114 14899 505,'0'0'205,"0"0"-120,0 0-29,0 0 3,0 0-37,0 0-21,55 0 7,2-8 19,24-11 7,19-1-10,13-6-4,9 0-12,2 2 9,-3 2-14,-11 5-2,-10 3-1,-15 8 0,-17-4-80,-15 4-21,-19-4-35,-13-2-241</inkml:trace>
  <inkml:trace contextRef="#ctx0" brushRef="#br0" timeOffset="178973.1291">10124 14541 771,'0'0'85,"0"0"-19,0 0-43,0 0-17,91 0 10,-30 21 10,-6 4-10,-2 3 5,-14 2-12,-13-1-5,-17-2-3,-9 5 0,-27 5 0,-24 5-2,-20 4-4,-18 4-49,-7-6-25,-6 1-35,-5-8-265</inkml:trace>
  <inkml:trace contextRef="#ctx0" brushRef="#br0" timeOffset="181199.3446">7527 15933 343,'0'0'74,"0"0"-4,0 0-12,0 0-21,0 0-24,0 0-13,-54-3 0,40 9 51,6-2-10,-1 1-12,3 2-15,3 0 1,-1 3-7,4-1-6,0 2-1,0 2-1,0-3 0,0 3 0,13-4 0,-1 1 1,0 0-1,5 0 4,6 1-4,-5-2 3,3 2 2,-2 1 9,-3 4-11,-2-2-3,-2 0 8,-6 5 0,-3-2 0,-3 0 3,0 2 1,0-2 1,-9-3 0,-8 1 1,2-1-4,-5-2-1,-1-2-8,-3 0 4,-3-3-3,4-2 0,0 0-1,5-5 1,2 0 0,0 0 0,9-16-2,3-5-43,4-5-111</inkml:trace>
  <inkml:trace contextRef="#ctx0" brushRef="#br0" timeOffset="181470.5341">7688 15777 714,'0'0'163,"0"0"-135,0 0-23,0 0-5,0 97 21,12-51-13,1 3-6,1 1-1,-5-1 0,4-2 1,-7-5-1,5-9 3,-4-10-4,-1-3 0,0-4-39,-6-6-37,0-6-138</inkml:trace>
  <inkml:trace contextRef="#ctx0" brushRef="#br0" timeOffset="181726.7161">7650 16104 730,'0'0'70,"0"0"-18,0 0-22,0 0-22,0 0-5,74-79-3,-43 61 0,2 3 0,-3 6 0,-1-5-19,-3 7-76,-4 4-305</inkml:trace>
  <inkml:trace contextRef="#ctx0" brushRef="#br0" timeOffset="182006.9172">8049 16068 465,'0'0'333,"0"0"-294,0 0-12,0 0-21,0 0-5,0 0-1,83-80-14,-69 61-10,-8-1 9,-6-1 14,0 1 1,0 3 0,-3 3 11,-6 0 15,-5 10 9,4 4-3,-3 0-8,-8 11-20,3 15-4,-5 6 0,1 2 1,3 4 2,6-2 0,5-2 2,5-3-4,3-9-1,0-2 0,11-6 0,13-9 0,14-5-21,1 0-60,-1-11-206</inkml:trace>
  <inkml:trace contextRef="#ctx0" brushRef="#br0" timeOffset="182544.4102">8405 16005 893,'0'0'7,"0"0"14,0 0-13,0 0-4,0 0 2,0 0-6,78-63-3,-66 46 2,3-2-5,-6 4 3,-6 1-1,0 3 4,-3 4 2,0 5-2,0 2 0,-12 0 0,-12 0-2,-7 22 2,-5 7 7,-3 8 4,6 1 10,5 1 2,9-5 5,14-3-6,5-5-18,0-6-4,21-5 1,10-11 0,11-4 6,7 0-6,0-12-1,2-10-29,-5-5-4,-4-6 6,-7-3 8,-7 0 7,-6-5 12,-7 2-1,-4-1 1,-4-3 0,-7 0 4,0 4 12,0 3 12,-10 15 17,2 8 29,0 7-12,4 6 15,-3 4-44,4 25-29,0 9-4,3 9 9,0 0-4,10-7-3,10 1-2,5-3 0,-1 2 0,-2 2-70,-7 2-106,-4-15-35</inkml:trace>
  <inkml:trace contextRef="#ctx0" brushRef="#br0" timeOffset="184147.9358">7797 16745 511,'0'0'37,"0"0"18,0 0 22,0 0-17,0 0-36,0 0-2,-31-21-4,31 21 0,0 0-3,0 0-15,7 0-1,8 14 1,8 6 3,6 7 4,1 6 3,-1-2-7,0 6-2,-6-4-1,-4-4 0,-10-2 0,-7-7-1,-2-6-1,0-1 1,-2-2 1,-7-8 0,-3-3 0,-6 0 0,6-3 1,-1-15 2,7-10-3,0-6 0,6-6 2,0 1-2,0 5-1,15 7 0,7 5 1,5 5-1,6 5-1,-1-5 0,3 5 0,-5 3 2,-5 0 2,2-2-1,-11 6 0,1-4-1,-5 4 3,-5-1-3,-1 0 3,-3-2-3,-3-1 3,0-2 0,0 3 8,0 0 8,0 5 4,0 0-10,-3 0 6,-10 3-11,-7 0-4,-5 6-1,-5 13 0,-5 11 2,6 1 0,-1 4 3,11-2-6,3 1 2,12-5-3,4-6-1,4-2 0,22-5-4,13-10-6,6-2-30,7-4-44,-3-21-109</inkml:trace>
  <inkml:trace contextRef="#ctx0" brushRef="#br0" timeOffset="184471.4604">8419 16665 836,'0'0'58,"0"0"-28,0 0 19,-82 93-15,73-63-17,9-7-17,0-4 0,3-8-2,16-3-12,4-8-23,-1 0-31,-1-8-16,-6-9 33,-2-2 40,-2-4 0,-3 6 4,-4 4 7,0 9 5,-4 4 19,0 0 19,0 5-27,-4 10 0,-2 2 10,0 0-9,6-1-2,0-7-13,0 1 1,8-6-3,12-1-12,1-3-55,0 0-72,-2-4-339</inkml:trace>
  <inkml:trace contextRef="#ctx0" brushRef="#br0" timeOffset="184699.622">8616 16695 809,'0'0'37,"0"0"-17,0 0 19,0 0-19,-39 87-15,39-71-5,12-3 0,6-6 2,2-5-2,6-2-11,1 0-17,3-9-27,0-8-2,-2-3-38,-1-3-73,-5-5 6,-1-3-10</inkml:trace>
  <inkml:trace contextRef="#ctx0" brushRef="#br0" timeOffset="184928.7842">8855 16573 4,'0'0'367,"-5"-93"-171,-7 46-22,-1 5-90,-1 12-11,1 10-2,7 14 3,3 3 23,3 3-49,0 9-48,0 22-12,3 8 12,10 5 2,3-2-2,7-2 0,-5-4-1,3-1-38,-8-3-72,-7-2 15,-6-5-46,0-11-371</inkml:trace>
  <inkml:trace contextRef="#ctx0" brushRef="#br0" timeOffset="185360.4057">8821 16494 749,'0'0'42,"0"0"3,0 0 12,0 0-44,0 0-13,0 0 1,101-70 1,-79 70-2,-1 0-4,-9 17-1,1 3-2,-7 6 5,0-1 2,-3 3 0,7-2-1,-2-5 1,4-2 0,-5-5 0,7-5 0,-5-6 1,-3-3-1,1 0-13,-4 0 1,0-17 5,-1-5-5,3-7 11,0-4 0,0-7 1,1-1 6,-2 2 15,1 3 17,2 13 8,2 6-11,1 9 9,7 8-21,2 0-20,5 2 4,-2 14-3,-2 0-4,-4 5 0,-7-1-1,-9-1 1,0-2 0,0-5-2,0-1-8,0-10-10,0 2 10,0-3 7,0 0-11,4-17-17,16-7-21,1-9-18,9-3-5,6-4-139,0 4 54</inkml:trace>
  <inkml:trace contextRef="#ctx0" brushRef="#br0" timeOffset="185775.7017">9630 16081 725,'0'0'89,"0"0"-66,0 0-14,0 0 2,0 0-9,0 0-2,-36-13 2,36 13-2,-4 0 2,1 0 5,3-3-4,-3 2 5,0-5 10,3 2-7,0-2-5,0 2-2,0-6-3,0 5 4,0 1-2,0 1-2,0 3 4,0 0 0,0 0 1,0 0 0,0-3 2,0 1 1,0 1-5,0 1 7,0 0-4,0 0-2,0 0 0,0 0-5,0 0 2,0 0-2,0 0-11,0 0-36,0 9-68,-3 0-120</inkml:trace>
  <inkml:trace contextRef="#ctx0" brushRef="#br0" timeOffset="186863.4773">8798 15628 306,'0'0'34,"-84"-13"21,38 6 24,-6 2 16,-2-3-21,-12 4-35,-2 1 1,-10 3-12,-13 0-11,-13 0 0,-10 17-17,-6 12 2,-10 11 1,-3 11-3,0 14 2,10 11 0,12 16 8,13 18 6,11 13-7,13 13 13,19-2-3,13-9 1,18-7-8,15-7 9,9-10-11,18-8 0,28-4-3,26-9-2,32-14-3,26-13 3,40-17 3,21-9-5,22-18-3,8-9 0,-9 0-2,-14-17-12,-16-5 1,-23-6 13,-12-1-1,-16-7 2,-4-6 3,-9-5 8,-2-6 2,2-3 2,-4-8-9,-1-8 0,-9-7-6,-7-7 2,-10-7 7,-14-5 19,-16-4 19,-13-2-7,-20 0 0,-13-5-14,-11-2-4,-39 7-15,-36 7 2,-32 12-10,-35 19-2,-31 13-3,-35 24-27,-31 25-48,-21 13-37,-13 35-7,3 12-160</inkml:trace>
  <inkml:trace contextRef="#ctx0" brushRef="#br0" timeOffset="187829.1601">5127 16107 797,'0'0'6,"85"-98"20,-3 48 11,24-1 19,22 0-18,14 1-19,15 4-9,10 0-6,22 5 4,13 7-4,13 2-4,2 3-1,-19 0 0,-26 1-10,-32 8-18,-34 1 5,-24 3 14,-19-1 1,-22 1 0,-12 7 6,-17 0 0,-10 6-12,-2 3-28,-32 0-133</inkml:trace>
  <inkml:trace contextRef="#ctx0" brushRef="#br0" timeOffset="188197.4212">5124 16293 754,'0'0'34,"0"0"5,0 0 24,0 0-38,0 0-24,85-87-1,6 48 0,18-8 4,19-3 6,23-4-2,13-4-3,24-1 1,27 0-1,22-1-3,10 4 2,1 3-4,-21 5-10,-17 1-30,-19 4 4,-12 2 1,-12 2-2,-21-1-19,-16 4-33,-17 6-167</inkml:trace>
  <inkml:trace contextRef="#ctx0" brushRef="#br0" timeOffset="192323.17">3382 15425 525,'0'0'40,"0"0"88,0 0-81,-49-87-18,49 71-7,0-1-18,0-3 3,16-3-4,9-7-3,5-1 0,6 9 0,0 5 1,-2 8 5,-1 9-6,-6 4-2,-5 29 0,-5 13 2,-4 26 0,-10 20 6,-3 17 5,0 10 25,-13-6-9,2-14-22,8-3-1,3-17-2,0-10-1,14-16-1,17-23 0,18-26 2,17-8 4,28-48-3,31-27-1,33-24 0,33-26-2,43-10-44,39-19-66,39-15-404</inkml:trace>
  <inkml:trace contextRef="#ctx0" brushRef="#br0" timeOffset="193069.9748">11913 13977 877,'0'0'66,"0"0"-66,-32 73-1,17-14 1,4 0 5,3-2-4,-1-5-1,-7-9 0,-3-9-1,-9-8 1,-3-10 2,-5-7-1,0-9 0,5 0-1,7-22 3,6-7 3,6-11-6,9-6 0,3-10 0,0-10 0,0 3 0,11 3 1,-1 14-1,-1 13 0,7 22 11,7 11-1,6 1-9,14 29-1,7 6 0,10 7 1,1 3 0,9-6-1,-9-1-1,-7-9-46,-8-13-64,-13-14-268</inkml:trace>
  <inkml:trace contextRef="#ctx0" brushRef="#br0" timeOffset="193345.1928">12228 14014 524,'0'0'92,"-3"-131"-9,-7 73-28,3 21 26,1 14 29,2 23-50,2 4-40,2 32-8,0 13-12,0 8 20,6-1-12,10 0-5,8-3-3,-2-4 0,7 1-58,-4-10-79,2-7-171</inkml:trace>
  <inkml:trace contextRef="#ctx0" brushRef="#br0" timeOffset="193613.3823">12582 14056 869,'0'0'10,"0"0"20,-83 106 18,66-67-31,3 1-2,7-6-14,4-8 0,3-6-1,0-8 0,0-8-20,17-4-26,7-13 34,6-17 8,4-4-5,-11-2 7,-4-3 0,-6 13 2,-7 9 13,-6 9 30,0 8-4,0 0-39,0 15-6,0 4 6,0 5 13,-6-2-4,6-2-3,0-3-6,0-3 1,0-2-1,12 1-52,5-3-71,6-6-243</inkml:trace>
  <inkml:trace contextRef="#ctx0" brushRef="#br0" timeOffset="193872.5458">12851 14316 776,'0'0'53,"0"0"9,0 0-22,0 0-9,0 0-14,95-29-17,-79 29-2,-3 10-1,-7 9 2,-6 6-1,0 5 0,0-5 2,-2-1 0,-6-2-2,3-5 2,4-4 0,1-2 0,0-2 0,0-6 2,16-3-1,10 0-1,10-6 0,7-14-29,2-10-83,1-9-235</inkml:trace>
  <inkml:trace contextRef="#ctx0" brushRef="#br0" timeOffset="194105.1972">13359 13729 881,'0'0'1,"0"0"28,0 0-12,28-72-5,20 55-12,12 1 1,-2-1 1,7 0-2,0 0 0,-12 5 0,-5 2-2,-15 3-31,-14 0-79,-10 4-199</inkml:trace>
  <inkml:trace contextRef="#ctx0" brushRef="#br0" timeOffset="194300.3897">13390 13743 854,'0'0'14,"-18"76"16,18-29 10,0 1-14,19-2-11,2-2-10,0 2-3,-4-6-2,-8 2-1,-9-6-43,0-3-91,-3-9-280</inkml:trace>
  <inkml:trace contextRef="#ctx0" brushRef="#br0" timeOffset="194748.8739">13427 14112 798,'0'0'44,"0"0"36,0 0-11,0 0-12,99-86-35,-45 69-10,0-3 2,2 2-9,-2 2-5,-4 2 0,-10 3-13,-6 8-45,-8 1 7,-3 1 4,-3 1-3,-2 0 36,-3 0 14,-1-3-4,1 3 4,-3 0 2,0 0-2,-1-4-2,-1-2 2,-1-1 4,-1-6-4,0-4 1,-4 1-2,1 2 3,-5-1-2,0 2 0,0 5 21,0 5 13,-8 3-3,-9 3-12,-5 18-19,-1 11 7,-1 4 2,10 5 5,6-8 0,8 2-8,0-5-2,19-4 1,11-2 0,9-7-2,4-11-3,5-6-29,7 0-58,1-11-64,2-18-320</inkml:trace>
  <inkml:trace contextRef="#ctx0" brushRef="#br0" timeOffset="194983.6889">14627 13561 848,'0'0'44,"0"0"-6,-110 53 13,82-8-5,12 6-29,15 1-6,1-2 0,6-11-5,18-5 0,4-5-4,2-2 5,-3-10-7,2-4 0,0-4-46,-6-9-1,3 0-18,-4-10-20,4-10-55,-7-9-294</inkml:trace>
  <inkml:trace contextRef="#ctx0" brushRef="#br0" timeOffset="195365.2589">14797 13699 414,'0'0'127,"0"0"9,0 0-46,0 0-41,0 0-10,0 0-11,4-12-5,-4 12-4,0 0-11,0 0-5,0 0 1,0 0-4,0 0 0,0 0 0,0 0 0,0 0 1,0 0-2,0-3-3,0 3 1,0 0-5,0-5-6,0 2-34,0-2 21,0 1-9,0 4-20,-6-4-118,-1 4-103</inkml:trace>
  <inkml:trace contextRef="#ctx0" brushRef="#br0" timeOffset="195873.331">14606 13726 31,'0'0'38,"0"0"-18,0 0 8,0 0 59,0 0-43,0 0 54,0-83-10,2 74-6,3-1-13,1 0-11,2 0-23,7 3 17,-6-3-18,4 3 7,3 0-20,4 5-1,5 2-4,2 0 2,6 0-8,-5 12 0,1 12-8,-9 12-1,-3 8-1,-14 2 0,-3 3 0,0-2 0,-26-5 0,0-5-1,-9-7-1,1-1-25,-2-7-8,5 3-14,-3-9-33,5 0-186</inkml:trace>
  <inkml:trace contextRef="#ctx0" brushRef="#br0" timeOffset="196392.5706">15021 13994 810,'0'0'69,"0"0"-29,0 0-19,82-41 1,-56 35-14,0 3-7,-10 3-1,-3 0-1,-7 16 0,-6 8 1,0 6 0,-14 2 0,-4 8-1,-1-6 1,9-3-4,7-7 4,3-4 0,0-6 4,17-5-1,14-3 9,12-6 6,8 0-14,4-3-4,4-14-2,-1-3-37,-2-8-62,4-8-85</inkml:trace>
  <inkml:trace contextRef="#ctx0" brushRef="#br0" timeOffset="197999.3041">15892 13626 800,'0'0'43,"0"0"11,0 0-31,0 0 9,0 0-15,0 0-7,123-19-5,-65 16 2,2-1-3,-2 1-3,-7 1-1,-11-3-1,-8 2-27,-16 0-51,-6-1-11,-10-3-28,0-2-212</inkml:trace>
  <inkml:trace contextRef="#ctx0" brushRef="#br0" timeOffset="198342.5468">16210 13491 49,'0'0'421,"0"0"-225,0 0-91,0 0-49,0 0-17,-81 0-4,75 31 7,2 1-14,4 4-19,0 3-4,7 3 1,5 0-4,1-5-4,-4 1-33,-4-11-108,1-8-464</inkml:trace>
  <inkml:trace contextRef="#ctx0" brushRef="#br0" timeOffset="198702.8022">16690 13283 690,'0'0'26,"0"0"63,0 0-20,0 0-6,0 0-54,0 0-6,23 4-3,-16 28 13,-4 7-3,4 2-9,-1-2 0,3 0 0,-2-5 3,-1-1-4,-5-4-27,-1-2-42,0-3-4,0-8-21,0-6-62,0-10 118,2 0 38,-1-7 156,3-10-87,-4 0-13,3-2 4,3 0-8,1-4-17,9 0-16,7-1-13,5 0 1,8-3-7,1-4-1,1 4 0,-2 4 1,-10 6 1,-3 8 3,-14 5 15,-3 4 4,-2 0-23,-3 16-3,1 8 3,-2 2 3,0-1-3,0 4 0,0-4 0,0 2-1,0-1-65,0-2-64,0-7-187</inkml:trace>
  <inkml:trace contextRef="#ctx0" brushRef="#br0" timeOffset="199008.0344">17256 13525 689,'0'0'136,"0"0"-51,0 0-20,0 0-16,0 0-25,0 0-24,62-48-2,-53 50 1,1 13-4,-6 5-1,-4 0 1,0 4 5,0-2-2,0-2 2,0 0 0,0-6 0,0-2 0,9-4 3,14-5-3,3-3-2,9 0-1,2-11-49,0-9-58,4-2-80</inkml:trace>
  <inkml:trace contextRef="#ctx0" brushRef="#br0" timeOffset="199219.9269">17837 13148 919,'0'0'26,"0"0"64,0 0-59,0 0-18,0 0 6,0 0-3,82 79-16,-72-38 1,-4-2 2,-3-3-2,-1 0-1,-2-7 0,0 1-31,0-9-61,0-1-42,-3-8-117</inkml:trace>
  <inkml:trace contextRef="#ctx0" brushRef="#br0" timeOffset="199511.1671">17680 13244 745,'0'0'48,"0"0"10,0 0-12,22-70-4,-5 50-30,4 3-6,1-2-1,1-1-4,-1 0 8,1 0-9,-2 5 8,1 5-8,-2 3 1,1 4-2,0 3 1,-2 0 0,1 8 0,-4 12-5,0 4-10,-2 5-56,-1-1-38,-2-6-254</inkml:trace>
  <inkml:trace contextRef="#ctx0" brushRef="#br0" timeOffset="207146.6523">7035 15816 582,'0'0'0,"0"0"-3,107-53-49,-62 45 27,1 4-30,-1 4-91</inkml:trace>
  <inkml:trace contextRef="#ctx0" brushRef="#br0" timeOffset="209191.5652">7533 14757 370,'0'0'38,"40"-81"-19,-13 42 20,-3 0 20,0 2-38,0-2 10,1 3-26,-1 2 14,1 2-16,-2 5 9,2 3-6,5 2 16,3 5-17,5 3 2,7 5-7,5 6 0,9 3 0,2 6 3,0 14 8,8 9-2,-1 5-4,7 6-1,-7 2-3,0 2-1,-6-1 0,3 3-1,-7-7-3,0-2-5,-9-1-15,-13-6-18,-9 3 23,-12-4 16,-2 5 3,-4 3 0,-5 5 16,-4 0 2,0 5 7,0 2-1,-16 0-7,-12 1-3,-9-3-8,-5 2 5,-3 1 4,-8-4-1,2-2-8,-3-1-4,-3-9 0,-4-2 14,-8-6-4,0-6-10,-1-3 4,-2-5 2,-7-8 9,1-4-9,2 0-4,3-10 4,6-10 10,4-7-8,5-8 2,3-9-12,7-8 5,2-8 1,7-8-6,6-1 0,5-8 0,7-3 1,9-2-1,6-1 0,6 6 0,0 5 0,20 6-1,17 6-6,12 7 2,4 7-8,9 7-6,-4 12 5,0 8-19,-7 9 26,-1 8-17,-1 2-3,-4 0 12,0 14-22,-6 6 4,-9 1-1,-4 5 5,-4-1-3,-5 4-17,0-2-61,-5 1-34</inkml:trace>
  <inkml:trace contextRef="#ctx0" brushRef="#br0" timeOffset="229907.0406">15570 13450 394,'0'0'39,"0"0"-38,0 0 0,0 0 3,0 0 73,0 0-46,0 0-24,0 0 50,40 38-23,-31-21 18,-2 3-19,2 13 10,-2 9-21,-4 12 0,-1 2-4,-1 3-6,-1 1 1,0-6-3,0 4-2,0-8-8,3-1 1,4 0 2,-4-9-3,7-1 7,-1-6-4,0-5-2,1-6-2,-2-5 2,1-3-2,-8-6-3,1-1-38,-2-4-17,0-3-71,-9 0-78,-5-3-241</inkml:trace>
  <inkml:trace contextRef="#ctx0" brushRef="#br0" timeOffset="230172.2797">15573 14265 286,'0'0'77,"0"0"-7,0 0 19,0 0 5,0 0-39,-17 82-9,28-72-11,2-3 6,3-5-21,4-2-4,2 0 7,4 0 4,0-7-7,3-5-1,-3-5-7,1 1-12,-1-4 3,-6 1-3,-2-5 0,-1 4 0,-8 1-1,-3 2-22,-5 4-14,-1 6-9,0-2-26,-7 8-175,-5-5-247</inkml:trace>
  <inkml:trace contextRef="#ctx0" brushRef="#br0" timeOffset="233584.1323">13296 15133 717,'0'0'5,"0"0"4,-104 90 12,76-33 18,-2 10-16,6-1-10,9-4 4,9-4-9,6-9-7,0-3 3,3-9-4,16-11 2,8-2-1,12-10 0,0-9 0,6-5 0,1-3 2,-4-13-3,-1-12-15,-8-5-27,0 2-45,-12-6-137,0 1-125</inkml:trace>
  <inkml:trace contextRef="#ctx0" brushRef="#br0" timeOffset="235105.7212">13592 15315 460,'0'0'210,"0"0"-130,0 0-25,0 0-35,0 0 1,-89 105 15,81-62-15,5-4-9,3-5-9,0-8 0,3-2-3,9-11 1,-1-4-1,0-5 3,4-4 2,-3-7 0,1-15 0,1-8-2,-5-1-1,-6-8-2,0-3 1,-3-5 2,0-3-2,0-3 0,0 10-1,0 11 5,-3 12 11,3 14 29,0 6-15,11 2-30,15 18-6,-1 9 6,4 5 3,-7-1-1,-4 0-1,-10-3-1,-8-3 1,0-1 5,0-6-5,-11-6-1,2-9 0,4-4 0,4-1 1,1-1-1,0-21-12,0-12-28,3-10 26,9 6 6,-3-2 5,0 13 3,7 12 2,7 10 10,11 5 5,3 10 7,3 21-7,-1-2 3,-5 10-15,-2-6-2,-17 0-1,-9-2 0,-6-2 3,-2-5-4,-11-9 1,-2-5-2,3-6 6,1-4-1,2-7 4,-1-18-9,7-8-4,3-15-17,0-7 10,0-1-11,11 2-2,9 7 8,9 12 10,0 9 6,3 9 0,1 3-2,-10 8 1,-1 3 1,-7 0-14,-1 3-10,0 0-14,-2 0-12,-3 0 24,1 0 20,-3-2 6,0 0 0,-1 2 0,-2 0 1,-4 0 0,3 0 6,-2 0-3,4 0 10,1 0 12,3-3-14,3 3-2,-3 0 2,3-3-3,-2 2 7,-4 1-12,2-3 5,-5 0-6,0-1 10,4-2 1,-4-1-9,0 1 6,0-3-3,-2 2-5,2 0-1,-1 4 2,-2 0-3,0 3-2,0 0 1,0 0-1,0 0-4,3 0 3,1 0 0,7 3-7,-2 10 9,0-3-1,1-1 1,-3-2 1,-2 1-1,0-3 0,-2-5 0,-3 3-1,0-3 0,0 0 1,0 0 0,0 0 4,0 0-3,0 0 3,0 0-1,-8-8-2,-3-2 2,-2 0-3,0 0-2,-2 6 2,3 1 1,0 3-1,-6 10-3,2 15-5,4 8 8,0 8 0,6-1-1,6-1 1,0-10 1,9-2-1,9-10-3,9-4 3,4-10 1,6-3 1,2 0 3,0-6-5,-10-15 2,-5-2 0,-9-4-2,-6-2 3,-9-4-3,0 0-3,-6-4 2,-14 4-2,-11 1-3,-3 5 3,-2 7-3,1 10 5,6 7-13,13 3-16,6 0-31,10 3-45,0 1-311</inkml:trace>
  <inkml:trace contextRef="#ctx0" brushRef="#br0" timeOffset="235456.9691">14668 14886 764,'0'0'20,"0"0"4,0 0-6,-55 72 4,50-48-17,3-2-2,-1 1-3,3-3 0,0-1 0,0 1 0,3 0 0,10-3 0,10 3 3,0-1 1,6 1 15,-2-1-1,0 1 1,-1 0-8,-6-6 1,-10 1 7,-6 0-6,-4-2-7,-8 1 11,-19 6 13,-8-1-22,0 1-2,-4-4-6,6-3 2,8-2-2,6-9-29,12-2-39,7 0-27,0-19-49,7-14-325</inkml:trace>
  <inkml:trace contextRef="#ctx0" brushRef="#br0" timeOffset="235629.0909">14721 15209 433,'0'0'279,"0"0"-185,80-8-60,-54 19-8,-11 6-14,-5 5-12,-6 2 0,-4-1-4,0-6-70,0-7-202</inkml:trace>
  <inkml:trace contextRef="#ctx0" brushRef="#br0" timeOffset="235791.2619">14885 14819 866,'0'0'33,"0"0"4,0 0-37,0 0 0,0 0 0,91 13-67,-76 1-46,1-5-259</inkml:trace>
  <inkml:trace contextRef="#ctx0" brushRef="#br0" timeOffset="236005.7076">15115 15001 539,'0'0'56,"0"0"124,0 99-124,0-66-3,4-4-21,9-4-19,7-3-2,-3-5-4,3-10-2,-3-7 3,2 0-1,-1-7 10,-2-18 23,-1-4-20,-5-6-14,-4 1-1,-6-3-5,0 2 0,-2 1-3,-14 4-47,-1 4 10,0 10-21,7 7-13,4 4-34,6 5-201</inkml:trace>
  <inkml:trace contextRef="#ctx0" brushRef="#br0" timeOffset="236297.3085">15461 15001 461,'0'0'87,"0"0"76,86 56-77,-60-40-36,-6-3-15,-3 1-16,-6-5-15,-3-2 2,-6-7-5,2 0 4,-3 0-2,1 0 16,4-10 24,4-13-29,7-6-14,-1-5 0,7 2-1,-1 5 3,5 7 3,-2 15 0,3 5 7,2 5-9,-1 15 3,-2 6-4,-4 1-2,-3 3 1,-13-4-1,-7 7-12,0-3-72,-28-1-70</inkml:trace>
  <inkml:trace contextRef="#ctx0" brushRef="#br0" timeOffset="238465.9201">12647 15371 261,'0'0'266,"0"0"-203,-15-76 36,13 60-66,-1 6 18,0 3-28,3 7-5,-3 0 3,3 0-5,0 6-16,0 21-1,0 15 1,0 18 30,0 13-2,9 10 5,-1 6-11,4 0-12,8-4-3,-1 2-5,7-7-1,-1-7 0,2-9-1,-7-10 0,-1-8 0,-9-7-3,-9-10-47,-1-2-31,0-13-42,-4-7-238</inkml:trace>
  <inkml:trace contextRef="#ctx0" brushRef="#br0" timeOffset="238763.1543">12540 16279 796,'0'0'17,"0"0"-10,0 0 17,67 90 5,-21-74-12,7-7-6,-1-8-3,-4-1-1,-3-1-2,-5-18 0,-5-10 1,-5-2-3,-5-5 1,-8-3-4,-10-2 0,-5 2-6,-2-3-48,-2-1-23,-12-1-165</inkml:trace>
  <inkml:trace contextRef="#ctx0" brushRef="#br0" timeOffset="240399.7279">10315 13148 722,'0'0'4,"0"0"11,0 0 9,0 0 6,0 0-25,0 0-5,33-80 1,-8 65 0,5 1 0,13-2 1,5 2 11,9 2-1,11-2 3,8 4-1,9 3-3,12 0-3,9-2-3,21 1 2,13-1 2,0-4-7,2 6-1,-8-3-1,-24 3-2,-20 2-18,-20 0-24,-29 2-40,-21 0-1,-14 1 22,-6-5 63,-2-6 53,-12-4 23,-4 0-11,-2-3-20,7-4 2,3-1 1,7-1-23,3 2-5,0 4-6,23 6 1,15 5-13,12 3 1,14 6 4,4 17-1,-3 22-4,-3 7-1,-16 7 0,-14 0 0,-9-4-2,-16 1 1,-7-7 0,-7 2 0,-25-7-10,-8-6-7,-4-2-1,-3-2 10,1-9-23,0 1-1,2-4-23,2-7-53,3-8-317</inkml:trace>
  <inkml:trace contextRef="#ctx0" brushRef="#br0" timeOffset="243046.474">20436 12458 24,'0'0'83,"0"0"-80,0 0-3,0 0-7,0 0-4,0 0 3,0 0-39</inkml:trace>
  <inkml:trace contextRef="#ctx0" brushRef="#br0" timeOffset="245194.1204">12221 16837 670,'0'0'0,"0"0"1,0 0-1,-3 109 21,6-63 4,4 4-19,2-3 7,-4-1-10,1-3-3,-3-11 0,0-3 0,0-5 0,-3 0-3,0-9-44,0-4-146,0-8-117</inkml:trace>
  <inkml:trace contextRef="#ctx0" brushRef="#br0" timeOffset="245507.3634">12257 17154 527,'0'0'197,"0"0"-134,0 0-19,0 0-16,0 0-17,21-81-1,-6 70 0,0-6-6,-1 1 2,3-1-4,-8 0 3,1 2-2,-6 1 3,1 4 11,-4 7-2,0 0 8,-1 3-13,0 0-10,0 11-7,0 15 5,0 11 2,0 8 1,0-1-1,0 3-3,-4-3-45,1-4-29,0-8-80,-1-12-381</inkml:trace>
  <inkml:trace contextRef="#ctx0" brushRef="#br0" timeOffset="245896.6116">12403 17151 285,'0'0'285,"0"0"-191,0 0-62,0 0 13,0 0-7,24-72-8,-18 62 1,3-3-3,1 2-12,0 0 8,3 3-14,0 1-8,-3 7 3,2 0-3,-1 0-2,1 3-5,-5 14 2,-4 6 2,3 4 2,-6 2-2,4-2 1,-2-1 0,-1-2-2,2-2 2,1-1 0,-1-1 0,-3-2 2,4-4-2,-4-2 0,0-4 0,3-4 0,0-2 2,0-2-2,3 0 0,1 0 0,9 0 1,3-14 0,4-1-1,6-4 4,1-3-8,5-5-29,4-4-38,-2-5-188</inkml:trace>
  <inkml:trace contextRef="#ctx0" brushRef="#br0" timeOffset="246292.7432">13157 16640 772,'0'0'8,"0"0"28,0 0-6,0 0-4,0 0-6,0 0-12,-78 26-8,65 4 2,3 7 9,3 4-5,5 3 10,2-5-15,0 1 3,15-8-4,2-5 1,5-3-1,2-12 1,2-7 3,3-5-4,1-2 10,-1-13 4,0-12-7,-5-2 3,3-14 4,-7-1-2,-4-2-4,-6 3 9,-10 4-12,0 3 0,-16-1-5,-11 4-9,0 9 3,-4 9-21,-2 10-17,-3 5-63,5 0-124</inkml:trace>
  <inkml:trace contextRef="#ctx0" brushRef="#br0" timeOffset="258532.7373">13859 16673 763,'0'0'22,"0"0"23,0 0-2,0 0-43,0 0-1,0 0 1,91-30 1,-36 10 4,1-5-4,4 0-1,-6 1 1,0 5 0,-8 0-1,-15 9-3,-4 9-33,-15 1-52,-9 0-124,-3 0-94</inkml:trace>
  <inkml:trace contextRef="#ctx0" brushRef="#br0" timeOffset="258910.0129">14196 16517 469,'0'0'156,"0"0"-59,0 0-26,0 0-68,0 0-1,-40 73 0,40-48-2,0 3 0,13-6 0,8-2-3,1-10-144,5-6-378</inkml:trace>
  <inkml:trace contextRef="#ctx0" brushRef="#br0" timeOffset="259261.2547">14543 16315 921,'0'0'22,"0"0"-1,0 0-18,-31 76-1,31-26 0,0-4-2,3-3-1,4-7 1,4-7 2,2-9-1,4-8-1,-3-7 0,8-5 0,1 0 2,3-14 2,0-9-3,-3-2 1,-13 2 1,-7-4-2,-3 1 0,-2-1 3,-12 2-4,-7 4-1,2 2-3,-4 8 2,5 5 1,8 3-12,-1 3-19,8 0-36,3 0-22,0 4-144,7-2-217</inkml:trace>
  <inkml:trace contextRef="#ctx0" brushRef="#br0" timeOffset="259535.4644">14838 16366 710,'0'0'42,"0"0"8,0 0-21,0 0-3,111-68-15,-75 58 0,-9 5-10,-4 5 0,-9 0-1,-5 3-1,-9 16 1,0 11 1,0 7 0,-17 2 3,4 0 6,3-5-6,4-7-3,6-4 0,0-6 0,3-7-1,19-7 2,10-3 2,14-15 2,8-14 0,7-11-1,3-7-5,-5-8-1,-5-4-41,-11-6-36,-10-12-245</inkml:trace>
  <inkml:trace contextRef="#ctx0" brushRef="#br0" timeOffset="261583.402">16011 16259 669,'0'0'32,"0"0"29,0 0-25,0 0 2,0 0-35,0 0-2,-36-10-1,36 10-1,0 0 1,0 0 9,8-3 6,14-3 21,12-1-3,10 0-20,5-6-6,7 1-6,5 1 2,4-5-3,3 4-3,-3 0-2,-13 2-33,-10 3-24,-19 2-7,-10-3-25,-9 1-33,-4-2 19,0-1 95,-18-6 13,-1-11 3,0-2 27,-1-5 75,5 1-5,-3 6-17,10 5-15,4 7 12,4 7-25,0 4-23,5 4-17,20 0-14,9 20 4,2 17-6,-2 13 2,-6 5-1,-7 8 2,-9 3-1,-10-7 0,-2-2-1,-5-2 0,-15-5 0,-7-3-2,3-4-8,-6-4-15,1-3-15,2-9-32,-1-4-16,5-17-213</inkml:trace>
  <inkml:trace contextRef="#ctx0" brushRef="#br0" timeOffset="262972.2412">18138 15424 228,'0'0'364,"0"0"-237,0 0-92,0 0-28,0 0-5,0 0 39,0 0-17,7 92-4,-3-56 4,-4-5-15,2 1 1,3-2-9,-5-4 9,1-2-9,-1-7-1,2-5 2,-2-5-2,0-4 0,0-3 3,0 0 1,0 0 0,-14-7 4,-2-13-8,-3-6-3,3-7 2,2-10-4,3-3 3,7-6 1,-3-2 1,7 5-1,0 2 1,0 17 0,0 11 1,0 13 28,8 6-7,9 16-18,10 13-4,4 12 0,8 4 4,3-1 0,2-5-4,2-3 4,-6-5-3,-3-6-1,-9-8-1,-4-8-3,-4-9-7,-1 0-11,1-11 11,0-17 0,-4-8 11,-3-4 0,-4-6 1,-2-7 2,-1-1-2,-3 3 4,-3 11 10,0 13 12,0 15 15,0 9 35,0 3-57,-2 22-20,1 14-4,1 10 4,0 0 6,1 1-6,14-4-1,0 0-2,0-3-93,-2-5-27,-3-6-95</inkml:trace>
  <inkml:trace contextRef="#ctx0" brushRef="#br0" timeOffset="263330.8349">18921 15424 933,'0'0'6,"0"0"8,0 0 4,-87 83-9,81-54-6,5 1-1,-2-1-2,-1-1 0,1-6 1,0-2-1,1-7-15,2-7-19,0-6 9,0 0 10,18-6 14,3-14-5,4-6-9,-4 9 13,-6 5 2,-6 4 19,-6 8 17,-3 0-8,0 0-24,0 10-3,0 5 18,4 2-6,-1 0-11,0 0-1,5-1 0,1-2-1,0-3-2,3-5-57,1-3-76,5-3-262</inkml:trace>
  <inkml:trace contextRef="#ctx0" brushRef="#br0" timeOffset="263624.0447">19181 15453 758,'0'0'68,"0"0"6,0 0-59,0 0 30,-42 80-16,38-47-5,4 0-19,0-4-5,0-3 3,8-2 0,-2-7-3,0-7 0,0 0 0,-2-10 0,3 0 0,5-14 15,4-13-15,2-10-2,-5-1-5,-7-2 3,-6-3-14,0 4 14,-6 3-9,-10 6 0,2 6-18,5 3-22,5 12-24,4 3-54,0 6-297</inkml:trace>
  <inkml:trace contextRef="#ctx0" brushRef="#br0" timeOffset="263939.8731">19396 15463 684,'0'0'58,"0"0"26,0 0-9,7 93-30,-6-70-25,1-3-11,-2-1 2,0-3-6,0-2-4,0-4 1,0-3-2,3-7 0,0 0 2,7-3 9,13-22 11,8-9-13,6-3-8,-2 0-1,-7 10 1,-7 8 2,-5 13 20,-6 6-1,1 0-22,2 15 0,-1 9-5,-6 3 3,-6 6 1,0-1 1,-12 2-30,-18 2-64,-8-10-83</inkml:trace>
  <inkml:trace contextRef="#ctx0" brushRef="#br0" timeOffset="265019.9721">17129 15634 122,'0'0'259,"0"0"-119,0 0-13,0 0-21,0 0-31,0 0-12,-56-39-23,54 43-37,-2 25 0,1 17-3,-1 11 16,-1 6-7,4 5-8,-1 6-1,1-3 0,1 3-1,0-7-61,0-21-103</inkml:trace>
  <inkml:trace contextRef="#ctx0" brushRef="#br0" timeOffset="265372.2187">17362 15725 835,'0'0'18,"0"0"-9,0 0-9,0 0 0,85-54 1,-65 51-1,-7 3-1,-6 0 1,-1 0-2,-3 13 2,-3 21 3,0 12 15,-13 13-9,-9 17 4,-7 0-10,5-3 3,4-7-6,10-17 0,6-10 0,4-9 0,0-10 0,3-3 0,18-10 3,10-7 2,11 0-4,15-14-1,14-16-8,10-9-61,7-18-106</inkml:trace>
  <inkml:trace contextRef="#ctx0" brushRef="#br0" timeOffset="266309.2806">19285 16226 650,'0'0'90,"0"0"-34,0 0-21,0 0-5,0 0-7,0 0-18,-3-10-1,4 7-1,17-4 9,15-3-12,15-2 1,12 0 0,2 0 0,4 2-1,-5 0 0,-10 3 0,-11 2-8,-13 0-26,-9 2-23,-15 1-6,-3-1-63,-3-1-84</inkml:trace>
  <inkml:trace contextRef="#ctx0" brushRef="#br0" timeOffset="266594.4837">19513 16075 486,'0'0'130,"0"0"-60,0 0-27,0 0 1,-65 99-20,65-57-10,0 1-6,7-2-3,11-4-5,4-2 0,2-5-4,5-4-37,-1-6-51,2-10-185</inkml:trace>
  <inkml:trace contextRef="#ctx0" brushRef="#br0" timeOffset="267548.1457">20195 16148 462,'0'0'161,"0"0"-60,0 0-68,0 0 14,0 0-20,9-80-6,7 63-2,3 0 9,7 5-5,1-3-12,3 6-9,1 6 8,-4 3-9,-4 0-1,-7 14 0,-9 13-3,-7 7-1,0 9 4,-18 1 2,-10 1-1,-2-1 0,2-7-2,2-5 1,6-6 0,6-6 1,5-3 1,6-9-1,3 0-1,0-7-3,10 3 3,19-4 0,10 0 0,10-8-6,2-11-38,4-7-62,4-8-315</inkml:trace>
  <inkml:trace contextRef="#ctx0" brushRef="#br0" timeOffset="267949.4276">21009 15966 726,'0'0'51,"0"0"-40,83-21-10,-32 16 10,3 3 7,-3 2-15,-3 0-2,-8 0-1,-6 0 0,-7 0-31,-10 0-83,-12 0-307</inkml:trace>
  <inkml:trace contextRef="#ctx0" brushRef="#br0" timeOffset="268305.6817">20841 16006 846,'0'0'34,"0"0"-31,0 0 8,-12 75 38,12-43-26,0 0-15,1 0 2,8 0-2,-1-1-7,2 2-1,-3-4 0,3 1 1,0-4-1,3 1-7,-1-4-34,-1-6-46,-4-4-94</inkml:trace>
  <inkml:trace contextRef="#ctx0" brushRef="#br0" timeOffset="268351.7164">20930 16308 749,'0'0'69,"0"0"-34,0 0-19,0 0 11,112-68-11,-62 57-6,4-2 4,-4 6-8,-4 2-6,-5 2-16,-6 3-122,-7 0-370</inkml:trace>
  <inkml:trace contextRef="#ctx0" brushRef="#br0" timeOffset="268584.9364">21410 16270 817,'0'0'100,"0"0"-61,0 0 0,0 0-39,0 0 2,0 0-2,34-14 0,-14 7 0,-3-2-8,-3-1-9,1 0 2,-7-4 6,-2 2 1,-6 2-10,0 3 3,-11 1 11,-14 6-8,-9 0 5,-2 8 4,2 9 3,-1 7 13,8 2 20,5-3-4,6 1-1,8-2-6,7-2-18,1 0-1,8 0-2,15-7-1,13 1 4,4-5-4,5-4-32,6-5-54,-4 0-84</inkml:trace>
  <inkml:trace contextRef="#ctx0" brushRef="#br0" timeOffset="268958.4869">21773 16269 813,'0'0'103,"0"0"-25,0 0-6,0 0-49,0 0-23,0 0 1,76-36-2,-52 33 0,-5 3 1,-5 0 0,0 0-1,-6 0-3,-4 7-33,-4 2 0,0 4-1,0 1 2,-1-4-18,-5 0 25,0-5 16,3 2 7,3-4 0,0 1 6,0 0-1,9 2-1,6-1 4,6 5 9,0 0-8,-5 1 9,-1 3 4,-6-4-11,-6-1 5,-3 2 8,0-5 1,-6 2 14,-17 0-17,-7-1-10,-4 3-6,-2-3 4,4-5-4,6 1-11,12-3-44,9 0-55,5-3-296</inkml:trace>
  <inkml:trace contextRef="#ctx0" brushRef="#br0" timeOffset="269310.093">22307 16041 811,'0'0'23,"0"0"-22,0 0 48,-53 90-9,42-61-14,2-2-12,2-1-10,5 1 0,2-1-3,0-6 3,0-4-4,10-3 0,9-9 0,4-4 1,6 0 1,0-17-2,-2-6-6,-5-7 6,-5-6-4,-4 0 1,-7-4 2,-6 4 1,0-1-2,-13 2-1,-10 8-2,-3 11 3,2 5-7,2 11-12,3 0-31,5 0-31,6 11-179</inkml:trace>
  <inkml:trace contextRef="#ctx0" brushRef="#br0" timeOffset="269669.7305">22695 16107 816,'0'0'39,"0"0"-31,0 0 10,0 0 67,-29 80-55,17-56-7,1 2-8,0-4-12,3-1 3,-2 1-6,7-2 0,2-5 0,1 0-2,0-6-22,11-1-10,11-5 3,6-3 20,10 0-18,4-11 7,-1-3-3,-7 4 15,-7 8 6,-8 2 3,-10 0 1,-4 6 0,-5 11 10,0 3 12,0 4-12,-6-1-9,-6 2-1,-5-8-28,-1-3-212</inkml:trace>
  <inkml:trace contextRef="#ctx0" brushRef="#br0" timeOffset="270801.8561">22942 15669 362,'0'0'48,"0"0"24,0 0 4,0 0-3,-107-54-9,64 38-23,-7 3-13,-13-3-7,-9 5-1,-15 4-7,-13 5-12,-14 2 2,-21 0-3,-17 3 2,-13 15-4,-12 6-1,-2 4-2,3 1-24,7 0 4,13 5-16,12-1 0,14-4 18,12-2 21,9 2 2,0 0 2,-1 0 2,2-1 17,0-5 8,2 1 2,3-2-7,1 2-2,5 2-11,8 4-3,7 0-5,9 3-3,7-2 6,5 8-6,5 3 2,9 1 0,11 0 0,8 3 5,16 0-6,9 0 7,3 4-7,0-1 1,20-3 1,5 4 1,18 0-4,14-4 8,17 1-7,13-3 4,17-5-1,6 0-4,5-3 1,0 0-1,5-2 4,5-5-4,9-10 0,12-9 3,10-7-3,8-3 3,5-5-3,2-12 2,5-10 3,4-2 13,3-1 6,7-3-3,-1-4-3,-1-2-4,-6-3 0,-4-2 9,-3-6-5,-2 1 2,1-3-13,-10 2-5,-10 4 5,-19 5-4,-22 3-2,-19 1 8,-20 0-6,-12 1-1,-17-2 2,-15 4 0,-21-6-4,-14 1 0,-50-5-41,-45-3-37,-43 2-20,-40-4-33,-29-1-311</inkml:trace>
  <inkml:trace contextRef="#ctx0" brushRef="#br0" timeOffset="271963.1763">21020 17624 663,'0'0'73,"0"0"-56,0 0-14,0 0-3,0 0 7,0 0 3,67 68 2,-49-48-8,-3 0 1,-4-3-3,-6 0 0,-5-4 1,0-2 1,0-3 8,-10-1-2,1-4 8,0-3 7,1 0-6,-1 0 1,6-10-7,3-9-3,0-11-10,3-3-1,18-9-4,4-6-25,7 0-20,-1 4 7,0 5-6,-1 10-61,-1 5-93,-6 10 69,-5 8 34,-3 3-72,-9 3 172,-4 0 64,1 0 119,-3 9-68,0 8 159,0 7-158,-3-1-66,1 2 6,2-3-30,0-5-3,2 0-11,11-3-6,10-7-2,8-7 2,8 0-1,2-15 1,-5-5-6,-9-2 0,-10-3-4,-3-1 4,-6 2 2,-4 11 1,0 5 16,-3 8 25,2 0-44,0 17-16,3 11 15,3-4 1,2 3 0,9-6-10,7-6-44,3-10-37,4-5-116</inkml:trace>
  <inkml:trace contextRef="#ctx0" brushRef="#br0" timeOffset="272301.5018">21892 17195 813,'0'0'7,"0"0"56,0 0-31,0 0-15,0 0-17,0 0 1,-79 53 1,79-28-1,0-2 3,11 0-1,7-2 1,2-4 5,1 0-1,5 0 1,-1-2-1,-3 1 2,-5-5-4,-4 1 4,-5-5-9,-8 2 8,0 5-7,-3-1 9,-18 7 6,-4-4-3,-7 0-3,-1 0-8,-1-4-2,1-2-1,5-4 0,4-3-29,10-3-57,11-9-67</inkml:trace>
  <inkml:trace contextRef="#ctx0" brushRef="#br0" timeOffset="272571.7132">22049 16983 842,'0'0'48,"0"0"5,0 0-50,0 0-3,10 121 23,-10-58-7,0-6-3,0-8-3,0-3-9,0-5-1,0-5 1,5-4-1,4-2-1,0-7 1,-2-6 0,2 0-12,0-8-57,-5-6-61,-4-3-185</inkml:trace>
  <inkml:trace contextRef="#ctx0" brushRef="#br0" timeOffset="272833.9348">21928 17399 724,'0'0'77,"0"0"-19,0 0 9,0 0-58,0 0-3,105-69 6,-64 52-11,1 1-1,-5 2-1,-1-1 0,-2 3-24,-4 2-62,-7 2-22,-3 7-315</inkml:trace>
  <inkml:trace contextRef="#ctx0" brushRef="#br0" timeOffset="273637.7278">22082 16933 481,'0'0'15,"-97"-44"99,40 32-37,-7 1-27,-2 6 1,-8 5-29,-8 13-14,-9 20-8,-8 16 1,-1 11-1,0 13-2,1 3 1,5-4 1,-5 4 0,-7 0 1,0-4-1,3 1 0,11-3 0,14-4 0,16-4-1,14-1 2,17 1 0,17-3 0,14-3-1,11 5 6,32-2-2,21 0 4,24-4-5,17-11 9,14-11-8,3-10-1,2-21 4,-5-2-5,3-22 2,4-18-4,-1-14 1,2-5-1,1-2 0,-9 1 0,-5 0 9,-5-4 12,-9-3 7,-9-3-18,-12 0-1,-17-5 2,-14-7-8,-12-2 4,-14-5 0,-12-2-5,-10-2-1,-17-3 1,-34 4-2,-28 12-6,-23 13-11,-23 20-6,-17 16-17,-9 12-61,-5 15-325</inkml:trace>
  <inkml:trace contextRef="#ctx0" brushRef="#br0" timeOffset="276381.4334">8744 15201 391,'0'0'35,"0"0"20,0 0-22,9-78-16,-7 62 24,-2 4-25,0 0-12,0-1-4,0 6 0,0-2 0,0 3 2,-5 2-2,-5 1-4,-3-1-39,3 4-18,3-3 25,1 0 22,0-1 10,2 2 4,2-6 2,-5 2 11,0-1 52,0 1-22,-2 2-5,3-2-23,-4 5 14,7-2 1,-4 1-17,5-3 7,2-5-1,0-2-5,6-7-14,13-9 1,3-8 4,15-10-5,9-7 0,15-7-1,6-2-1,9-2 2,4-1 0,-2 2 2,-2 9 0,-9 10-2,-9 7 1,2 7-1,-10-2 0,6 5-2,-1-3 2,4 4 0,6-2 0,0 2 2,3-3-2,4-1 0,8 0 0,2 0 1,6 5-1,-6 5-1,-9 3-4,-5 3-6,-2 1-4,-4 1-3,2 2 8,4 0 8,4 0 1,5-1 1,6-2 0,3 1 0,-4-2 1,-8 1 7,-5 0 3,-11 5-9,-9 5-2,-3 0 0,-5 0 1,-1 0-1,-7 3 0,-7-3 0,-4 3 0,-3 0-3,-5 0-7,-1 0-68,-7 0-88,-6 0-35</inkml:trace>
  <inkml:trace contextRef="#ctx0" brushRef="#br0" timeOffset="276695.6761">11435 13590 439,'0'0'59,"0"0"37,0 0-47,0 0-22,0 0-8,85 34-6,-75 9-5,-5 6-2,-5 3 2,0-5-5,0-4 0,0-4-2,-2-6-1,-6-2 0,3-3 0,-1-3-32,3-3-111,3-5-150</inkml:trace>
  <inkml:trace contextRef="#ctx0" brushRef="#br0" timeOffset="277453.5026">13312 14405 337,'0'0'1,"91"-22"3,-35 10 16,-1-2 32,-1 1-38,-7-1-7,-6 4-6,-7 0 0,-5 1-1,-12 5 0,-5-2 2,-3 5-1,-6-2 0,-3 3 7,0 0 5,-24 3-3,-13 11-10,-14 6-33,-5-3-89,-9 6 31,3-4 35,4-2 56,10 0 28,5-4 17,13-1-5,12-4 28,8-3-27,10-3-16,0-2-16,19 0 56,20 0 38,19-7-80,18-7-6,4-5-12,11-1-3,11-3-2,9-1-5,10-5-37,3-2-182</inkml:trace>
  <inkml:trace contextRef="#ctx0" brushRef="#br0" timeOffset="278984.1456">15930 14425 250,'0'0'24,"0"0"-4,0 0 24,85-15 8,-58 8-15,-2 1-12,1 0 25,4-2 4,-6 1 3,2 2-22,3-2-8,-1 2 1,4 0-10,0 1-7,8 1 1,5 0-7,6 3 0,4 0 2,1 0-1,-3 0-2,5 0-3,3 0 2,5 0-2,5 0-1,4 3 3,6 0-1,3 6 1,2-2-3,5 3 1,-2 3-1,2-2 1,0 2 1,-1 1-2,1 1 0,0-2 0,-5 1-1,1 2 0,-2 1 1,3 0-1,-5 3 2,4-4-2,-2-1 1,0-1 0,0 3-2,-4 2-4,-1 1-4,2-3-1,-3 2 4,2 1-6,-7 1 7,-2-1-9,-5 0 9,1 0-3,1 3-4,3-4-7,-2 3 9,0-5-8,-2 4-10,0-1-4,-4-1 9,2 1 4,-4-3 5,-2-1 1,-2 0 11,-1-2 2,-1 3 1,-1 2 1,-1-2 0,5 2 6,-7-2 2,0 2 11,-3 1 7,-3 1-4,-1-1-1,-1-3-5,0 3 2,-2-6-1,-4 3-9,-2-3 6,-1 2-2,0-5-4,-2 1-3,3 2 3,-4-1 10,0-4-14,-2 1 0,-2 0-5,-4-3 3,-1 0-3,-3 1 0,-4-3-13,-5-5-180</inkml:trace>
  <inkml:trace contextRef="#ctx0" brushRef="#br0" timeOffset="279462.4833">20974 15129 783,'0'0'3,"0"0"19,0 0 0,0 0-2,0 0-14,0 0-5,96 58-1,-72-22 0,-5 6 0,-5 5 0,-8-2 0,-6-4-1,0 2 1,0-11 0,0-3 0,-9-2 1,-2-11-1,-2 1 0,-6-8-2,-3-1-1,-8-8-10,-2 0-41,-4 0-71,4 0-196</inkml:trace>
  <inkml:trace contextRef="#ctx0" brushRef="#br0" timeOffset="286201.3568">21689 14100 13,'0'0'16,"0"0"-11,0 0 3,0 0-7,0 0-1,0 0-1,0 0-2,0 0 3,-4 0 4,1 0-4,-6 0-15</inkml:trace>
  <inkml:trace contextRef="#ctx0" brushRef="#br0" timeOffset="294840.1408">1231 4453 712,'0'0'13,"0"0"50,0 0-26,0 0 24,0 0-4,0 0-31,0 0-14,-58-72 0,58 70 0,0 1-5,0 1 7,0 0-7,0 0-6,0 0-1,0 0-2,0 0 0,0 0-2,0 1-8,0 18 11,0 7 1,0 9 0,0 6-6,0 9 5,0 10 2,0 9-2,0 7 3,0 7-3,0-1 2,0 3 0,0 0-1,0-2 0,0-2 4,0-4-4,9-2 0,7-5 0,5-1 1,0-4 0,0-2-1,1-6 1,0-1 1,-2 0-1,-4 0-1,1-3 0,-1-1 8,-4-5-5,3-5-2,0-2-1,1-1 4,-2-3-2,2-2-2,-4-3 0,3-1 0,-3-5 1,0-2-1,1-3 0,1-1 1,-1 0 0,2-4-1,3 2 4,0-4-3,6 3 0,-5-2 3,8-2-3,-6 1 1,6-1-1,1 0-1,2-2 0,0-1 2,-2-1-1,5 1-1,-2-2 2,5 0-2,1-1 1,5-2 3,-1-1-4,3-1-2,1-2 2,4 0 2,3 0-1,-4 0 0,4 0-1,-4-2 2,1-5-2,0 3 2,2-2-2,-3 1 0,-1 0 0,-2 0-1,-3 0 1,1-4 0,-7 2 0,3-3 0,-3 0 0,4-1 2,0-2 0,-1 1 0,4-3-2,2-3 3,0-2-1,1-2 4,0-2-3,-4-2 3,0-5-1,-2-2 1,2-1 1,-6 0 0,1-4-1,-3-1 11,-4 3 0,-3-4 0,0-3-2,-5-6-3,-1-1 0,-6-6 3,0 0-10,0-1-3,-2-4 0,2-3 0,2-5 0,-1-1-1,2 0-2,-6 2 2,-5 1 2,-1 3-1,-6 5-1,0 1-1,0 7 2,0 0-1,-6 2 0,-1 1 1,-2 2-1,4-5 0,-1-2 0,6-1-1,-3-3-2,3 2 2,-4 5 0,-2 1 0,-3 6 0,-3-1-5,-3 4 5,-4 2-2,4 3 2,-6 2 0,-1 3 0,1 2 0,0 3 1,-3 0-1,6 5 1,-3-2-1,2 2 0,4-2 2,-3 1-2,0 0 0,1 3 0,7 0 4,-3 1-3,1 3-1,6 0 0,-2 2-1,-3-3 2,6 3-1,-1-3 1,3-1 3,-3-1-1,-1-3-2,4 2-1,-5-2 1,2 0 1,-4 3-2,1 0 0,0 1-1,-2 3 1,-6 1-7,2 1 2,-8 2-14,-5 4-27,-6 2-18,-5 3-53,-3 0-16,-4-5-281</inkml:trace>
  <inkml:trace contextRef="#ctx0" brushRef="#br0" timeOffset="295530.4942">1074 4282 631,'0'0'12,"0"0"32,0 0 13,0 0-5,0 0-20,0 0-22,30-83-2,-20 64 5,1-1-9,1-3 3,3-2 3,6-5-2,4-1-7,5 0 1,6 2 0,1 1 3,3 4-4,-1 5-1,3 2-1,1 3 1,2 5 0,1-1 0,2 3 0,4 2 0,-3 0 0,2 2-4,-2 1 3,-4 2 0,-2-2 1,-8 2-2,-7 0-23,-6 0-28,-5 0-73,-4-5-189</inkml:trace>
  <inkml:trace contextRef="#ctx0" brushRef="#br0" timeOffset="295993.718">2157 3674 614,'0'0'83,"0"0"-54,0 0 23,0 0-42,0 0-5,0 0-5,70 0 21,-23 0 3,11 0-10,6 0-11,-1-3 6,8-5-7,-2 0 4,5-2-5,-6 0 5,0 0-6,-8 0 0,-8 1 1,-4 1-1,-8 2 0,-9 1-1,-11 0 1,-4 1 1,-10 3-1,-3-3 0,0 2-2,-3 2-3,0 0-6,0 0-12,-6 0-3,-10 7-43,-7-1-246</inkml:trace>
  <inkml:trace contextRef="#ctx0" brushRef="#br0" timeOffset="296405.6049">1847 3464 614,'0'0'45,"0"0"25,0 0-7,0 0 1,0 0-9,0 0-23,-34-65-32,34 71-10,6 19 7,3 11 3,4 11 11,-7 4 4,1 3-5,-3-5 6,0-6-11,2-1-5,-3-3 0,3-8 3,-3-3 0,4-5-3,-1-9-27,3-9-58,-1-5-56,2-14-275</inkml:trace>
  <inkml:trace contextRef="#ctx0" brushRef="#br0" timeOffset="296945.6849">1935 3347 662,'0'0'83,"0"0"-30,0 0 18,0 0-22,0 0-22,0 0-18,15-70-9,16 64-1,8 1 1,10 2 0,5-2 0,1 1 0,-1 1 0,1 0 0,-10 1 0,-2-2 0,-8 1 1,-6 2 1,-9 0-2,-7-1 0,-7 2 0,-6 0-2,0 0 2,0 0 0,0 0-2,0 2-8,0 12 4,2 6 5,5 3 1,0 6 0,4 3 1,5 2-1,-1 0 4,6 2-2,-3 3-2,1-3 6,-5 1-6,-1-4 0,-4-5-1,-1-5 1,-7-4 0,-1-2 0,0-1 0,-1-2 3,-19 0-1,-13 1 3,-7 2-5,-11 0 4,-4-1-3,-6 6 0,-5-1-1,-2 2 0,1 3 0,7-4 0,12 1 0,7-4-11,11-2-43,7-2-49,10-10-181</inkml:trace>
  <inkml:trace contextRef="#ctx0" brushRef="#br0" timeOffset="297216.8801">1832 3848 370,'0'0'229,"0"0"-229,0 0-9,0 0-87,0 0-84</inkml:trace>
  <inkml:trace contextRef="#ctx0" brushRef="#br0" timeOffset="297953.2426">1425 6138 12,'0'0'589,"0"0"-494,0 0-28,0 0-20,0 0-29,0 0-11,-3-18-7,3 16 0,0 2 0,0 0 0,0 0-8,0 0-24,0 0-60,0 0-202</inkml:trace>
  <inkml:trace contextRef="#ctx0" brushRef="#br0" timeOffset="298304.5152">1425 6138 390,'85'31'309,"-85"-31"-292,0 0-15,0 0-2,0 0-37,0 0-237</inkml:trace>
  <inkml:trace contextRef="#ctx0" brushRef="#br0" timeOffset="298350.5263">1492 6296 135,'0'0'320,"0"0"-320,0 0-84,0 0-37</inkml:trace>
  <inkml:trace contextRef="#ctx0" brushRef="#br0" timeOffset="298580.6888">1534 6413 338,'0'0'271,"0"0"-271,0 0-9,0 0 9,0 0-4,0 0-146</inkml:trace>
  <inkml:trace contextRef="#ctx0" brushRef="#br0" timeOffset="298770.8249">1692 6472 616,'0'0'33,"0"0"-33,0 0-54,0 0 11,0 0-260</inkml:trace>
  <inkml:trace contextRef="#ctx0" brushRef="#br0" timeOffset="298957.9567">1777 6558 338,'0'0'0</inkml:trace>
  <inkml:trace contextRef="#ctx0" brushRef="#br0" timeOffset="299146.0904">1907 6574 447,'0'0'65,"0"0"-65,0 0-4,0 0 2,0 0-32,0 0-191</inkml:trace>
  <inkml:trace contextRef="#ctx0" brushRef="#br0" timeOffset="299490.1399">2448 6588 123,'0'0'587,"0"0"-580,0 0-7,0 0 0,0 0 1,0 0-1,36 0-14,-20 0-49,1-1-115,5-8-113</inkml:trace>
  <inkml:trace contextRef="#ctx0" brushRef="#br0" timeOffset="299735.5762">3115 6461 636,'0'0'0,"0"0"-75,0 0-83,0 0 137,0 0-202</inkml:trace>
  <inkml:trace contextRef="#ctx0" brushRef="#br0" timeOffset="299961.7358">3573 6120 603,'0'0'13,"0"0"-9,0 0-4,0 0-2,0 0-41,0 0-162</inkml:trace>
  <inkml:trace contextRef="#ctx0" brushRef="#br0" timeOffset="300314.668">3801 5481 211,'0'0'25,"0"0"-20,0 0-4,0 0-1,0 0 5,0 0-5,0-23 0,0 18 0,0-3-15,0 4-136</inkml:trace>
  <inkml:trace contextRef="#ctx0" brushRef="#br0" timeOffset="300540.0399">3764 5297 463,'0'0'104,"0"0"-23,0 0-29,0 0-18,0 0-22,0 0-12,-6-26-20,9 18-32,4-1-90,2-4-96</inkml:trace>
  <inkml:trace contextRef="#ctx0" brushRef="#br0" timeOffset="300904.9632">3801 4375 236,'0'0'47,"0"0"15,0 0-33,0 0 3,0 0-30,0 0-2,-7-33-36,5 26-104</inkml:trace>
  <inkml:trace contextRef="#ctx0" brushRef="#br0" timeOffset="301164.1981">3592 4130 669,'0'0'23,"0"0"8,0 0 9,0 0-10,0 0-17,0 0-13,-10-28-6,10 28-37,0 0-49,0 0-236</inkml:trace>
  <inkml:trace contextRef="#ctx0" brushRef="#br0" timeOffset="301830.6987">1104 4693 22,'0'0'52,"0"0"49,0 0-51,0 0-14,0 0 40,0 0-25,0-2-5,0 2 2,0 0-34,0 0-14,-6 4 0,3 3-3,-1 1-51,1 2-79</inkml:trace>
  <inkml:trace contextRef="#ctx0" brushRef="#br0" timeOffset="303343.7661">1636 6026 237,'0'0'52,"0"0"-17,0 0-3,0 0-10,0 0-10,0 0 2,0-2 9,0 0-8,0 2 29,0-1 1,0 1 1,0 0-22,0 0-3,0 0-7,0 0-5,0 0-3,0 0-2,-2 0-2,-1 0-2,-3 5 1,-5 5-1,1 4 0,-5-1 0,-3 6 0,-3 0 0,-6 0 1,2 1 0,-2-3 3,2-3-4,1 3 1,6-6-1,0 0 0,8-3 0,2-1 1,4 0-1,4-4 0,-3-1-2,3-1-28,0-1-70,0 0-6,0 0-42</inkml:trace>
  <inkml:trace contextRef="#ctx0" brushRef="#br0" timeOffset="303682.1321">1292 6274 282,'0'0'89,"0"0"-64,0 0 24,0 0 26,0 0-28,0 0-3,-3 4-2,3-4-15,0 0-21,0 0-6,0 2-4,0 0 2,6 1 1,12-1-1,-3-1-3,6-1-123,-6 0-165</inkml:trace>
  <inkml:trace contextRef="#ctx0" brushRef="#br0" timeOffset="304440.5498">1510 6353 141,'0'0'69,"0"0"-69,0 0-2,0 0-40</inkml:trace>
  <inkml:trace contextRef="#ctx0" brushRef="#br0" timeOffset="304867.8584">1510 6353 285,'-51'-20'96,"51"20"-90,0 0-6,0 0-3,3 0-31,-3 0-112</inkml:trace>
  <inkml:trace contextRef="#ctx0" brushRef="#br0" timeOffset="304931.9044">1483 6374 137,'0'0'0,"0"0"-132</inkml:trace>
  <inkml:trace contextRef="#ctx0" brushRef="#br0" timeOffset="305130.0461">1483 6374 247,'57'-67'21,"-61"67"-21,0 0-35,-2 0-89</inkml:trace>
  <inkml:trace contextRef="#ctx0" brushRef="#br0" timeOffset="306403.7503">1474 6254 145,'0'0'75,"0"0"-41,0 0 48,0 0-35,0 0-13,0 0 21,-49-49-11,40 43-7,-1-2-1,3 2-14,-3 0-19,4 1-2,-3 2-1,3-2 0,-1 1 5,1-1-5,4 0 0,-1-1 0,-1 1 0,2-1 0,-1 3 1,3-1-1,0 1 0,-3 1-1,3-1 1,0-1-6,0 1-8,-4 1-3,4 0 13,-3-3-3,-3 2 3,3-2 4,-3 1-1,3-1 1,0 0 0,-2 0 0,4 0-1,0-2 1,1 1 0,0-3-3,0 1 1,0-1 1,0-3-1,0 0 0,7 0-9,-1 2 1,0-2-7,0 1 2,0 1 3,-2 1-11,-1 0 4,0 1 11,-3 0 3,0 3-4,0 1 8,0-2-1,0 1 0,0 0 2,-6 1 0,-1-1 1,1 0-1,-3 2 0,3-4 1,-3 5-1,0-6 0,3 4 0,0-3-1,1 2 0,3-2 1,2-1-9,0 3-52,0-2-41,0 0-72</inkml:trace>
  <inkml:trace contextRef="#ctx0" brushRef="#br0" timeOffset="306722.9791">1273 5758 44,'0'0'72,"0"0"-65,0 0 93,0 0-67,0 0 10,0 0 0,-15-29-15,12 24-6,-2-3-13,0 4-8,5-1-1,-2-3 0,2 2-1,0 0 0,0 1-4,0 0-3,0-2-27,0-2-17,0 1 29,0-1 2,2 1-11,-2-1-30,5 2-28,-5 0 31</inkml:trace>
  <inkml:trace contextRef="#ctx0" brushRef="#br0" timeOffset="306993.1684">1250 5589 44,'0'0'84,"0"0"-12,0 0-16,0 0-23,0 0-5,0 0-3,-25-19-17,25 17-5,0 2 1,0-3-3,0 3-2,0-4-23,0 2-32,0-3-45</inkml:trace>
  <inkml:trace contextRef="#ctx0" brushRef="#br0" timeOffset="308033.5248">2026 6588 407,'0'0'93,"0"0"-81,0 0 1,0 0 10,0 0-23,0 0-1,-6 9 1,6-8-16,0-1-80,0 0-69</inkml:trace>
  <inkml:trace contextRef="#ctx0" brushRef="#br0" timeOffset="309306.825">2663 6582 392,'0'0'0,"0"0"-41,0 0-138,0 0 87</inkml:trace>
  <inkml:trace contextRef="#ctx0" brushRef="#br0" timeOffset="309624.0468">2818 6512 374,'0'0'80,"0"0"-80,0 0-1,0 0-5,0 0-71,0 0-165</inkml:trace>
  <inkml:trace contextRef="#ctx0" brushRef="#br0" timeOffset="309918.2609">2818 6512 217,'-91'75'0,"75"-74"-143</inkml:trace>
  <inkml:trace contextRef="#ctx0" brushRef="#br0" timeOffset="310117.3982">2127 6621 249,'0'0'40,"0"0"-31,0 0-8,0 0 49,0 0-11,0 0-7,-28 0 43,24 0 2,1 0-1,3 0-45,0 0-1,0 0-24,0 0-2,-4 0-4,4 0-37,-4-3-80,-2 2-182</inkml:trace>
  <inkml:trace contextRef="#ctx0" brushRef="#br0" timeOffset="310296.5562">1920 6621 89,'0'0'281,"0"0"-281,0 0 0,0 0-6,0 0 6,0 0-5,-3 22-54,3-17-41</inkml:trace>
  <inkml:trace contextRef="#ctx0" brushRef="#br0" timeOffset="310485.7295">2072 6588 107,'0'0'168,"0"0"-167,0 0-1,0 0-2,0 0-20,0 0-188</inkml:trace>
  <inkml:trace contextRef="#ctx0" brushRef="#br0" timeOffset="310684.873">2072 6588 407,'39'-20'17,"-39"27"-17,0-1-1,0 0-2,0-3 2,0 2-42,0-3-107</inkml:trace>
  <inkml:trace contextRef="#ctx0" brushRef="#br0" timeOffset="310874.1233">2299 6575 602,'0'0'72,"0"0"-72,0 0-3,0 0 2,0 0-2,0 0 3,-25 29-5,25-26-57,0-3-84,0 0-51</inkml:trace>
  <inkml:trace contextRef="#ctx0" brushRef="#br0" timeOffset="311067.2462">2299 6575 637,'94'-2'20,"-94"2"-20,0 0 0,0 0-2,0 1-18,0 0-67,0-1-48,0 0-71</inkml:trace>
  <inkml:trace contextRef="#ctx0" brushRef="#br0" timeOffset="311258.3819">2521 6539 638,'0'0'8,"0"0"-6,0 0-4,0 0 0,0 0 1,0 0-7,-11 22-96,11-22-42,0 0-232</inkml:trace>
  <inkml:trace contextRef="#ctx0" brushRef="#br0" timeOffset="311453.5179">2521 6539 506,'12'29'79,"-15"-26"-79,3 1-2,0-1-7,0 0 3,0 0-53,0-3-94,0 0-81</inkml:trace>
  <inkml:trace contextRef="#ctx0" brushRef="#br0" timeOffset="311640.6514">2654 6582 415,'0'0'177,"0"0"-177,0 0-11,0 0 0,0 0 3,0 0-47,-3 16-156</inkml:trace>
  <inkml:trace contextRef="#ctx0" brushRef="#br0" timeOffset="311829.7857">2821 6522 717,'0'0'13,"0"0"-13,0 0-7,0 0 6,0 0-68,0 0-123,2 3-40</inkml:trace>
  <inkml:trace contextRef="#ctx0" brushRef="#br0" timeOffset="312029.9448">2964 6469 327,'0'0'41,"0"0"-41,0 0-57,0 0-19</inkml:trace>
  <inkml:trace contextRef="#ctx0" brushRef="#br0" timeOffset="312218.061">2964 6469 381,'96'-36'0,"-96"36"-88,10 0 47,2 0-185</inkml:trace>
  <inkml:trace contextRef="#ctx0" brushRef="#br0" timeOffset="312415.2272">3388 6251 378,'0'0'0,"0"0"-239</inkml:trace>
  <inkml:trace contextRef="#ctx0" brushRef="#br0" timeOffset="312618.4079">3598 6063 684,'0'0'30,"0"0"-29,0 0 0,0 0 14,0 0-15,0 0-69,-13-4-88,13-2-20</inkml:trace>
  <inkml:trace contextRef="#ctx0" brushRef="#br0" timeOffset="312815.5623">3680 5690 228,'0'0'214,"0"0"-186,0 0-19,0 0 7,0 0-16,0 0-73,-10-56-80,17 42-103</inkml:trace>
  <inkml:trace contextRef="#ctx0" brushRef="#br0" timeOffset="313015.7398">3789 5288 365,'0'0'62,"0"0"-35,0 0 31,0 0-38,0 0-18,0 0-2,-21-43-91,21 33-58</inkml:trace>
  <inkml:trace contextRef="#ctx0" brushRef="#br0" timeOffset="313206.8776">3785 5005 439,'0'0'55,"0"0"-9,0 0-11,0 0-18,0 0-17,0 0-5,-33 12-123,30-9-167</inkml:trace>
  <inkml:trace contextRef="#ctx0" brushRef="#br0" timeOffset="315343.156">2014 6542 528,'0'0'83,"0"0"-65,0 0 8,0 0 43,0 0-15,0 0-48,0-16 3,0 12-6,0 2 1,0-3-4,0 2 2,0 2 0,0-1-1,0 2-1,0 0 0,-3 3-5,-7 17-2,-4 7 3,-5 9 4,1-3 0,-4 2-2,1-4-38,-6 3-52,4-5-98,-2-7-44</inkml:trace>
  <inkml:trace contextRef="#ctx0" brushRef="#br0" timeOffset="315705.4102">1965 6512 223,'0'0'16,"0"0"30,-39 76-3,20-46-34,-1 2-9,1-5 0,5-2-54,1-9 33,4-2 11,3-6 1,6-5-66</inkml:trace>
  <inkml:trace contextRef="#ctx0" brushRef="#br0" timeOffset="316013.6619">2017 6478 489,'0'0'153,"0"0"-146,0 0 0,0 0 19,-42 81-4,20-48-15,1-4-4,3-2-3,0-4-2,6-1-28,2-7-84,1-3-71,6-8-107</inkml:trace>
  <inkml:trace contextRef="#ctx0" brushRef="#br0" timeOffset="318449.3473">2135 6199 561,'0'0'41,"0"0"-23,0 0 20,0 0 11,0 0-39,0 0-10,-3 19-2,-18 20 2,-3 6 9,-5 6-2,-1-1-6,7 4-1,2-6-3,2-4-36,7-6-117,0-10-101</inkml:trace>
  <inkml:trace contextRef="#ctx0" brushRef="#br0" timeOffset="318891.8842">2159 6370 228,'0'0'117,"0"0"-41,-84 100 9,35-48-32,-9 4-32,0 4-20,-5-2-1,-1-4-20,3-2-88,9-10 4,11-8-32,13-8-29</inkml:trace>
  <inkml:trace contextRef="#ctx0" brushRef="#br0" timeOffset="319911.7429">1636 6472 279,'0'0'102,"0"0"-49,0 0 27,0 0-6,0 0-3,0 0-11,5-16-46,-5 17-14,0 18 0,0 10 3,0 7 30,0 1-18,-7 3-12,2-6-3,2-4 2,3-4 0,0-7-2,0-6-4,10-10-19,16-3-4,10 0-37,7-14-101,5-7-80</inkml:trace>
  <inkml:trace contextRef="#ctx0" brushRef="#br0" timeOffset="328370.6668">4095 937 89,'0'0'634,"0"0"-588,0 0-6,0 0-7,0-79-2,-6 66-8,-6-1-8,-3 0 14,-3 2-13,-3-3-3,-4 3 1,-2 3-1,-4 1-11,-2 2 7,-3 3-7,-3 2-2,-4 1 5,3 0-5,1 5 0,2 10-2,-2 5-1,-1 10 2,-2 5 0,3 10-2,-1 7 3,4 10-1,6 1 2,8 2-1,4 0 0,12-2 0,3-2 2,3-5-2,3-8 0,18-8 0,7-10 0,5-8 0,12-11 2,4-8 2,6-3-4,3-4-30,-1-16-43,-3-6-45,-2-7-289</inkml:trace>
  <inkml:trace contextRef="#ctx0" brushRef="#br0" timeOffset="329022.188">4186 1102 468,'0'0'133,"0"0"-76,0 0 19,0 0-26,-84-3-18,59 7-13,-2 12 0,2 5 6,1 7-13,9 10-1,0 6 3,12 2-6,3 2-1,0-7-3,21-4 3,4-6 2,7-8-7,2-7 6,2-8-5,-2-7 1,-1-1-4,0-7 4,-8-15 2,1-4-6,-6-6 6,-3-4-4,-4-3-1,-7-1-1,-6 2 4,0 7 0,0 10-3,0 6 12,-6 9 26,6 6 15,-3 0-41,3 0-13,0 21-34,0 9 31,0 3 3,0 3 0,12-5 0,-1 0 2,5-7-2,-2-4 0,6-8-29,4-10-38,1-2-78,1-4-159</inkml:trace>
  <inkml:trace contextRef="#ctx0" brushRef="#br0" timeOffset="329485.5181">4667 1126 872,'0'0'81,"0"0"-29,0 0-52,0 0 0,0 0-9,0 0 9,17 95 9,-5-59-6,1 0 4,1-2-4,2-5-3,-4-2 0,6-8 3,0-7-5,1-9 5,1-3-6,-1-9 5,2-19-2,0-8 3,-3-5-1,-3-1 0,-8 7 2,-1 10-1,-6 9 44,0 11 3,0 5-8,0 0-27,0 0-15,0 17-25,0 7 21,3 2 4,0-1 1,5-1 1,-1-1-2,2-3-10,3-3-82,1 0-10,1-5-88</inkml:trace>
  <inkml:trace contextRef="#ctx0" brushRef="#br0" timeOffset="329951.8478">5239 1105 767,'0'0'64,"0"0"-22,0 0 9,0 0-23,0 0-26,0 0-2,-52-7-2,38 14 2,1 5 0,1 2-3,3 3 2,-2 0-1,7 2-1,4 1-3,0-3 6,0 2 1,4 0-1,13-2 0,-2-2 0,5 0 0,3 2 0,-2-1 0,0 4 8,-1-3 3,0 2-2,-8-2-7,-6 2 1,-6-4-3,0 2 4,-3 1-4,-19 1 5,-6 1 0,-4-5 0,-2-2-2,-2-4-2,0-2-1,3-7 0,4 0-1,3 0-47,10-17-106</inkml:trace>
  <inkml:trace contextRef="#ctx0" brushRef="#br0" timeOffset="330221.041">5333 992 1030,'0'0'44,"0"0"-44,0 0-15,0 0 15,0 0 21,38 98-12,-18-67-2,-6 3-2,-1 0-5,-1 0 1,-5 3-1,-4 1 0,-1-1 0,-2 1 4,0-5-3,0-5-1,0-3-5,0-8-1,0-4-28,0-5 4,0-4-16,0-3 0,0-1-10,0 0 11,0-4-48,0-12-288</inkml:trace>
  <inkml:trace contextRef="#ctx0" brushRef="#br0" timeOffset="330506.3683">5363 1299 701,'0'0'108,"0"0"-58,0 0 28,0 0-51,0 0-18,0 0-9,19-69 0,8 55 1,1 3-2,7 2 1,5 5 0,-1 3 0,-1 1 0,-2 0-5,-6 10 5,-5 2 1,-8 4-1,-1-2 0,-7 2-17,-6-3-56,-3-1-50,0-3-415</inkml:trace>
  <inkml:trace contextRef="#ctx0" brushRef="#br0" timeOffset="331137.3349">5600 986 294,'0'0'551,"0"0"-463,0 0-44,0 0 3,0 0-19,0 0-21,-46-69-7,46 69-7,0 0-39,0 0-85,10 3-5,8 3-241</inkml:trace>
  <inkml:trace contextRef="#ctx0" brushRef="#br0" timeOffset="331603.6656">5726 1226 157,'0'0'584,"0"0"-515,0 0-20,0 0-12,0 0-37,0 0 0,2-5-4,6 23 2,2 6-2,-4 1 4,0 3 6,-3 2-5,3-2-1,-2 0-1,4-8-67,-2-8-220</inkml:trace>
  <inkml:trace contextRef="#ctx0" brushRef="#br0" timeOffset="331971.9246">6119 1078 725,'0'0'50,"0"0"-34,0 0-1,0 0 1,-85-9-10,64 28-6,-6 5 2,5 7 6,-2 6 2,6 2 3,3 3-11,9 0 8,6-1-8,0-7 6,0-4-8,21-7 8,6-9-5,10-8 3,5-4-3,4-2-3,-1-5-11,-3-9-83,-2-6-198</inkml:trace>
  <inkml:trace contextRef="#ctx0" brushRef="#br0" timeOffset="332696.6378">4593 2109 1100,'0'0'0,"0"0"-4,0 0-8,0 0-4,0 0 14,-40 112 2,37-73 1,0-2-1,-6-6 1,1-4 0,-2-7 3,1-11-2,6-4-2,-3-5 5,0-3 4,-4-19-9,2-10-61,2-12 38,2-5 12,-2-3 8,-3 3-5,3 6 4,0 13 4,1 13 0,5 9 6,0 8 13,11 0-19,14 6-7,8 11 6,6 2 1,0 3 2,6-7-2,-7-3-1,-2-8 1,-9-4-1,-8 0-4,-5-14-1,-4-5 6,-4-6 0,-3-6 7,-3 4 7,0 0 6,0 8-1,-6 9 21,0 6 27,6 4-32,0 5-35,-4 15-23,4 10 23,0 0 0,0 0 2,10 0-4,-1-3-28,3-3-77,3-2-15,-7-5-166</inkml:trace>
  <inkml:trace contextRef="#ctx0" brushRef="#br0" timeOffset="333056.8937">5073 2006 884,'0'0'94,"0"0"-74,0 0-8,0 0-9,0 0 5,-31 76 10,16-43-11,3-2-5,2 0 3,4-6-5,3-3 4,3-7-6,0-7 2,3-4-28,16-4 2,8-9 10,1-11-13,-2-6 11,-5 0 13,-2 5 4,-10 5-3,-7 9 4,2 2 28,-4 5 5,0 0-18,0 0-1,0 0-13,0 0-1,0 0-3,0 0-5,0 0 7,0 5-1,3 1-22,4 0-55,2-2-29,5-3-391</inkml:trace>
  <inkml:trace contextRef="#ctx0" brushRef="#br0" timeOffset="333582.1616">5470 1884 805,'0'0'42,"0"0"-34,0 0 17,-30 83 27,30-50-36,0-2-13,0-6 0,0-3 1,9-5-4,5-6 3,-1-5 0,2-6 0,3 0 3,4-8 6,1-15 13,2-2-15,-7-5-9,-6-1 4,-9 0-3,-3 0-2,0-1 0,-10 8-10,-10 2-15,-1 5-15,0 7-31,5 3-11,10-1-218</inkml:trace>
  <inkml:trace contextRef="#ctx0" brushRef="#br0" timeOffset="333903.3882">5691 1810 658,'0'0'61,"0"0"14,0 0 1,49 84 7,-40-61-54,-3-1-5,-3 0-8,-3-5-3,0-3-10,0-3-3,0-5 2,0-1-2,0-5 0,0 0-3,6-5 3,5-16 0,7-8 0,-1-2-3,4 4 2,-6 7 0,1 6 1,1 11 1,-2 3 0,2 0-1,0 7 0,1 10-1,-7 0-2,2-2 3,0-1-1,2-2-49,3-7-65,6-5-170</inkml:trace>
  <inkml:trace contextRef="#ctx0" brushRef="#br0" timeOffset="334460.0841">7363 1255 804,'0'0'55,"0"0"-33,0 0 51,0 0-33,0 0-39,0 0 6,58-50-3,-42 30 4,4-1-8,-4-2 5,-6-1-2,0 0-3,-7 0 2,-3 4-1,0 6 2,-7 7 10,-9 7 13,-9 3-26,-8 25-6,-7 8 6,4 7 6,5 6-1,11-1 4,7 0 3,13-4-8,0-2-4,6-6 2,18-10 2,4-6-4,2-11-39,3-7-40,-5-2-66,5-11-84,-7-15-203</inkml:trace>
  <inkml:trace contextRef="#ctx0" brushRef="#br0" timeOffset="334953.7892">7589 1261 94,'0'0'302,"0"0"11,35-72-150,-32 67-40,-3 5-11,0 0-61,0 0-27,3 12-23,3 8 30,3 4 2,4 3-17,-3-1-7,2-4 1,2 0-3,-5-6-5,-3-5-2,-2-2 0,1-6-27,-5 1-25,3-4 18,6-11 34,4-19 9,-1-10-8,2-4-1,-2 3 2,-2 9 2,-4 8 6,1 10 25,-6 10 9,3 2-9,-4 2-21,6 2-14,0 13-4,0 7 4,1 3 6,-1 0-4,0 0-1,-2 0 2,3 1-2,-4 1-1,-3-8 0,0-5-38,4-4-15,-1-9 3,6-1 32,3-7 18,3-14 4,3-3-2,-5 5 0,1 9-2,-4 6 0,2 4-1,-3 0-1,9 0-1,-4 7-1,6-1 4,1 0 0,0-4-2,0-2-89,1 0-37,2-12-29,-6-5-376</inkml:trace>
  <inkml:trace contextRef="#ctx0" brushRef="#br0" timeOffset="335381.8511">8224 1135 424,'0'0'225,"0"0"-112,0-101-55,-7 68 6,0 4-6,-2 5-18,6 6 17,-4 8 41,4 4-21,3 6-16,0 0-52,0 12-9,0 18-13,0 12 13,0 5 6,6 1 0,10 0-2,-2 0 0,2-2-4,-4-2 1,-2-6 0,-2-8-1,-2-8-6,-3-11-13,0-6-8,0-5-3,4-5 29,2-19 0,1-7 0,7-8-1,-5 3 2,-2-1-1,3 4 3,0 10-2,6 6 2,2 11-2,0 6-1,3 0 1,-2 17 0,-6 7 1,-5 6-2,-8 3 2,-3 1-1,-9 4 0,-24-1-4,-10 3 3,-2-5-88,-1-6-18,4-8 12,6-12 4,14-9-64</inkml:trace>
  <inkml:trace contextRef="#ctx0" brushRef="#br0" timeOffset="335755.8034">8558 1078 927,'0'0'40,"0"0"-22,85-2 4,-50 22 40,4 8-38,-3 8-13,-9 0 18,-6 6-28,-10 0 1,-11 0-1,0-1-1,-11-2 1,-10-7-2,-4-8-18,10-12-14,4-6 15,3-6 7,5 0 6,3-14-3,0-14-16,0-11 8,3-7-5,13-1 11,0 8 5,0 11 5,4 14 2,2 14 14,-2 0-4,4 8-4,-2 15-7,-3 1 3,-10 2 3,-5-1-7,-4-2-5,0 0-46,-7-7-108,-10-3-492</inkml:trace>
  <inkml:trace contextRef="#ctx0" brushRef="#br0" timeOffset="336058.0155">8818 964 865,'0'0'55,"0"0"8,0 0-5,0 0-10,0 0-48,0 0-11,-3-53-82,8 53-49,3-1-232</inkml:trace>
  <inkml:trace contextRef="#ctx0" brushRef="#br0" timeOffset="336351.2294">9178 766 890,'0'0'52,"0"0"10,0 0-22,0 0-27,0 0-5,0 0-3,68 106 18,-45-55-5,1 5 14,-6 2-13,-7-3-15,-1-7-3,-10-6 4,0-6-5,0-7-14,0-4-55,0-3-10,-7-8-16,-4-7-62,2-7-179,-7 0 7</inkml:trace>
  <inkml:trace contextRef="#ctx0" brushRef="#br0" timeOffset="336586.4539">9116 1105 752,'0'0'58,"0"0"11,0 0 25,13-79-52,20 62-40,7 3 0,11 0-2,10 0 0,1-1-1,3-2-13,-7 3-7,-9-1 5,-3-1 5,-10 1 7,-6-4 4,-9-1 0,-4-3 6,-1-2 18,-6 3 25,-4 0 24,-5 3-6,-1 7 1,0 4-7,0 7 5,0 1-41,0 9-25,2 19-17,2 11 16,2 8 1,8-1 3,-3-2-3,4-3-2,-6-3 1,-5 0-26,-4-1-77,-7-3-101,-10-5 5,-1-15-408</inkml:trace>
  <inkml:trace contextRef="#ctx0" brushRef="#br0" timeOffset="336880.9754">9598 1005 819,'0'0'49,"0"0"21,0 0 0,0 0 1,0 0-71,0 0 2,99-67 0,-45 52-2,0-2-13,-2-2-19,-6-3 15,-4-5 17,-6-4 4,-8-5-4,-4 1 2,-9 3 13,-5 2 27,-6 11 7,-1 7 25,-1 9-8,-2 3-11,0 3-55,0 23-13,0 9 13,0 8 5,5 1-2,1-1 6,4-5-8,2-4 0,-2 0-1,-2-4-5,-2 1-79,-6 0-92,3-7-13,3-9-265</inkml:trace>
  <inkml:trace contextRef="#ctx0" brushRef="#br0" timeOffset="337224.5338">10334 972 810,'0'0'112,"0"0"-30,0 0 23,0 0-67,0 0-38,72-82 0,-37 61-4,2-2-45,1-4-36,-3 2 50,-7 0 19,-9 3 16,-10 6 0,-8 2 3,-1 5 14,0 8 20,-10 1 8,-16 8-45,-6 19 0,-8 7 19,-2 5 40,5 2 9,13-1-19,7-5-21,10-1-16,7-6-11,0-3 0,0-1 1,7-4-2,10-3-39,5-3-76,0-5-29,7-8-2,4-1-17,4-11-204</inkml:trace>
  <inkml:trace contextRef="#ctx0" brushRef="#br0" timeOffset="337555.2743">10753 909 793,'0'0'95,"0"0"-21,0 0-16,0 0 24,0 0-49,0 0-19,17 22 79,-7-5-52,-4-1-17,-2-2-13,1-2-4,-1-1-5,-1-3-2,0-2 0,2-1-13,-2-3-30,0-2 10,3 0 30,6-14 3,2-9 1,2-2 0,-3 5 0,-7 6 2,0 7 0,-6 5 23,1 2-10,-1 0-16,0 0-4,5 0-5,0 6 8,2 4-2,5-3 2,2 1-58,5-1-66,2-2-1,4 0-20,0-5-233</inkml:trace>
  <inkml:trace contextRef="#ctx0" brushRef="#br0" timeOffset="337983.8187">11114 940 506,'0'0'215,"0"0"-130,0 0 12,0 0-32,0 0-38,0 0-9,66-77-11,-60 65 11,0 2-11,-4-3-6,-2 4 1,0-2 2,0 5-3,0-1-1,0 5 9,0 2 17,-2 0-17,-7 9-9,-10 10 0,5 4 20,-2-1-10,2 1-7,8-3-2,-1-3 6,7 0-6,0-1-1,0-2-5,10-2-44,7-2 5,2-4 19,-1-1 19,3-5 5,-5 0 1,-3 0 7,1 0 28,-5-3 14,-2-2 0,6-3-11,3 2-23,-1-5-8,9 3-6,-2 1-2,-2 2 1,-1 4-4,-4 1-8,7 0-34,-4 1-15,2 8 13,3-2 16,-4-3 3,4-2-23,-8-2-63,5 0-236</inkml:trace>
  <inkml:trace contextRef="#ctx0" brushRef="#br0" timeOffset="338312.0934">11672 749 733,'0'0'52,"0"0"10,0-92 64,0 80 34,0 7-30,0 5-88,0 9-42,1 20-13,8 10 12,2 4 1,1 2 0,-6-5 0,-3-1 0,-3 0-7,0 2-116,-9-2-43,-6-5 1,-2-10-195</inkml:trace>
  <inkml:trace contextRef="#ctx0" brushRef="#br0" timeOffset="338353.14">11663 1045 613,'0'0'150,"0"0"-76,42-87-8,-17 60-13,6 2-43,4 9-8,-2 6-3,-7 3 1,-6 7-52,-18 0-69,-2 0-436</inkml:trace>
  <inkml:trace contextRef="#ctx0" brushRef="#br0" timeOffset="338831.179">8646 1697 195,'0'0'603,"0"0"-568,0 0-35,0 0 1,0 0-1,0 0 9,7 66 4,4-46-1,3-2-8,9-9 4,13-6 13,12-3 9,17-10-5,20-21-19,9-10-5,9-5-1,9-5 0,1-2-23,5 0-57,-9-5-76,-5-6-418</inkml:trace>
  <inkml:trace contextRef="#ctx0" brushRef="#br0" timeOffset="342642.3023">2005 6437 197,'0'0'57,"0"0"-57,0 0-11,0 0-101</inkml:trace>
  <inkml:trace contextRef="#ctx0" brushRef="#br0" timeOffset="343105.6329">1835 6696 56,'0'0'301,"0"0"-230,0 0-41,0 0-29,0 0-1,0 0-11,-37 47-29,55-47-17,4-13-9,5-10 63,-2-8 3,5-7 13,1-2 34,-1 1 19,3 0-15,0 8-16,-2 4-30,-4 7-5,0 10-10,-6 0-42,-5 5 10,-7 5-40,-7 0 45,-2 3 24,0 13 13,-14 5 25,-8 5 26,-2 3-8,-1 1-25,-1 1 2,1 0-20,-2-3 6,3-3-6,2-3 0,4-2 0,6-8-2,-1-3 2,11-8 0,2-1 0,0-8-3,0-14 2,9-6-2,7-3 5,1-3-2,-1 4 0,-2 7 9,-1 6-1,-1 4-8,-3 6 0,1 4-4,-2 3-9,-2 0-82,-4 0-98</inkml:trace>
  <inkml:trace contextRef="#ctx0" brushRef="#br0" timeOffset="345078.159">2734 1998 270,'0'0'217,"0"0"-146,0 0-12,0 0 50,0 0-51,0 0-40,-53-13-8,51 4 6,2-4-1,0-3-3,0-4-12,2 1 1,13-5 2,10 1-3,8 0-3,13-2 3,15 0-8,19 0 8,19-4 0,15 0-1,12 1 1,7 0 0,16 0 0,14 0 0,13-3 1,25-5-1,7-1 0,9-1 0,7 1 0,3 8-1,7 3 1,0 3 0,-8 2 0,-6 5 0,-16 5 0,-5 4 0,-11 3 0,-6 4 0,-18 0-2,-9 0 2,-22 0 0,-21 0 0,-17 4 0,-14-2 0,-10-2 0,-2 0 1,-1-6-1,-1-7 0,-1 1 0,-3 0 1,-5 2-2,0 6 0,-4 2 1,-5 2 0,-3 0-1,-1 0 1,-6 0 0,4 0 0,-4 0-6,6 0-3,1 0-2,3 0 2,4 0-5,3 0-26,-3-6-29,6-4-178,-7-7-106</inkml:trace>
  <inkml:trace contextRef="#ctx0" brushRef="#br0" timeOffset="348670.2226">17464 8777 792,'0'0'2,"-84"-76"5,31 46 6,-7 2-2,-3 7 4,-5 2-10,-10-2-5,-9 4 0,-9-1-1,-4 5 1,-17 2 3,-10-1-3,-5 5 0,-11 0-1,-10 7 0,0 0 1,-10 0-2,1 17 2,-6 12 0,5 14 2,7 14-2,9 19 0,14 10-2,17 15-4,16 15 5,24 7 1,25 6 0,28 5 10,23-5 0,25-3-3,37-4-1,26-15-6,26-9 9,26-12-5,29-8 0,25-14 2,23-12 0,14-18-6,-1-14 0,1-14 1,-15-6 2,-10-11-2,-7-23 1,-10-14-2,-4-11-2,-3-7 2,-3-9 0,-11-1 0,-9-4 0,-12 2-14,-19-6 11,-20 1 0,-25-6 3,-29-2 7,-30-2 10,-24-6 9,-38-3 7,-52 5-19,-46 4-12,-46 14-2,-43 11 2,-41 11-1,-29 18-1,-13 12-3,-2 18-33,13 9-31,17 5 2,25 19-72,25 8-176</inkml:trace>
  <inkml:trace contextRef="#ctx0" brushRef="#br0" timeOffset="350133.7016">16655 9755 574,'0'0'0,"0"0"0,0 0-4,0 0 2,0 0 2,-82 73 8,74-50 5,-2 1 9,-1 6 4,-8 6 1,-1 6 6,-10 11-4,-4 7-7,-2 9 1,-2 10-17,5 5 1,10-2-6,6 1 6,14 3-7,3-1 0,20 0 1,19-2 2,16-6-2,10 3 28,9-5-12,11 3-3,2-2-11,11 3-2,5 2 3,8-3-4,4-1 3,-2-9-3,1-4-2,1-2-5,8-2-16,6-7 21,0-4 1,8-2-12,1-4 2,6-4 7,7 1 2,0-6 0,4 0-5,5 0 5,1-4-4,6 1 6,3-6-1,-9-5 1,3-7-1,-7-6 1,-1-4 4,-11-3 4,-9 0 2,-15 0-6,-8 0 4,-16-4 9,-6 1 4,-12 0 1,-8 0-7,-7-1 7,-6 4-11,-9 0-5,0 0 0,-9 0-5,-3 0-1,-3 0 0,-4 0 0,-7 4 0,-4 2 0,-7-2 0,-4-4 1,-3 3-3,-3-3 1,-2 0 1,0 0 2,0 0-2,0 0 0,0 0 0,0 0-2,-7 0-13,-4-3-23,-1-4-4,-3 4-14,2-4-95,1-2-479</inkml:trace>
  <inkml:trace contextRef="#ctx0" brushRef="#br0" timeOffset="350845.21">21062 11839 539,'0'0'72,"0"0"-46,0 0-3,0 0 33,0 0-31,0 0 10,19-42-27,0 52-8,8 13 0,7 16 5,2 8 1,4 9-3,5 7 3,0 2 0,1 2-6,-5-1 0,-3-10 0,-9-4 0,-12-10 0,-15-13 0,-4-3 0,-36-6 0,-19-6 1,-22-9 7,-12-5-3,-6 0-4,-4 0 0,4 0 0,7 0-1,11 0 0,9 7 0,15 0-63,10 2-188</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58:59.099"/>
    </inkml:context>
    <inkml:brush xml:id="br0">
      <inkml:brushProperty name="width" value="0.05292" units="cm"/>
      <inkml:brushProperty name="height" value="0.05292" units="cm"/>
      <inkml:brushProperty name="color" value="#FF0000"/>
    </inkml:brush>
  </inkml:definitions>
  <inkml:trace contextRef="#ctx0" brushRef="#br0">17984 10344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54:04.287"/>
    </inkml:context>
    <inkml:brush xml:id="br0">
      <inkml:brushProperty name="width" value="0.05292" units="cm"/>
      <inkml:brushProperty name="height" value="0.05292" units="cm"/>
      <inkml:brushProperty name="color" value="#FF0000"/>
    </inkml:brush>
  </inkml:definitions>
  <inkml:trace contextRef="#ctx0" brushRef="#br0">24805 13196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3T04:31:58.812"/>
    </inkml:context>
    <inkml:brush xml:id="br0">
      <inkml:brushProperty name="width" value="0.05292" units="cm"/>
      <inkml:brushProperty name="height" value="0.05292" units="cm"/>
      <inkml:brushProperty name="color" value="#FF0000"/>
    </inkml:brush>
  </inkml:definitions>
  <inkml:trace contextRef="#ctx0" brushRef="#br0">14015 12898</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1T05:39:45.566"/>
    </inkml:context>
    <inkml:brush xml:id="br0">
      <inkml:brushProperty name="width" value="0.05292" units="cm"/>
      <inkml:brushProperty name="height" value="0.05292" units="cm"/>
      <inkml:brushProperty name="color" value="#FF0000"/>
    </inkml:brush>
  </inkml:definitions>
  <inkml:trace contextRef="#ctx0" brushRef="#br0">15206 13171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8T04:32:08.68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0-12-28T04:55:55.223"/>
    </inkml:context>
  </inkml:definitions>
  <inkml:trace contextRef="#ctx0" brushRef="#br0">18033 10021</inkml:trace>
  <inkml:trace contextRef="#ctx1" brushRef="#br0">16989 11265 437,'0'0'50,"0"0"15,0 0-57,0 0 4,0 0-12,90-3 3,-56 3 1,2 0-3,3 0-1,-5 0-8,0 0-16,-4-2-42,-6-6-165</inkml:trace>
  <inkml:trace contextRef="#ctx1" brushRef="#br0" timeOffset="171.121">17054 11308 493,'0'0'84,"0"0"-71,134 0-13,-66 0-11,14-7-115,6-7-283</inkml:trace>
  <inkml:trace contextRef="#ctx1" brushRef="#br0" timeOffset="2016.4322">20784 8961 80,'0'0'107,"0"0"-84,0 0-1,0 0-7,0 0 20,0 0 13,-17-17-27,16 17 9,-2-2-19,1 0 10,1 1-6,1-2 2,-1 3 0,1-3 3,-2 3-4,2-1 4,0 0-13,0 1 6,0 0-10,-1-1-2,1 1 6,0 0 0,0 0-5,0 0 0,0-3-1,0 3 5,0-4-6,0 3 0,0-2-5,0 1 5,0-1-1,0 3 0,0-1 1,0 1-2,0-2 2,0 1-6,0 1 1,0-4-14,0 4 18,0 0 1,0 0-5,0 0 1,0 0-15,0 0-13,0-3 0,0 3-67,0 0-11,4 0-13,5 0 32</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46:13.180"/>
    </inkml:context>
    <inkml:brush xml:id="br0">
      <inkml:brushProperty name="width" value="0.05292" units="cm"/>
      <inkml:brushProperty name="height" value="0.05292" units="cm"/>
      <inkml:brushProperty name="color" value="#FF0000"/>
    </inkml:brush>
  </inkml:definitions>
  <inkml:trace contextRef="#ctx0" brushRef="#br0">19695 8334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21D20-5F09-499C-99B6-B13A1F8E35FF}" type="datetimeFigureOut">
              <a:rPr lang="en-US" smtClean="0"/>
              <a:t>7/16/2022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778BD4-608A-4A7E-B48A-387535CEBA1E}" type="slidenum">
              <a:rPr lang="en-US" smtClean="0"/>
              <a:t>‹#›</a:t>
            </a:fld>
            <a:endParaRPr lang="en-US"/>
          </a:p>
        </p:txBody>
      </p:sp>
    </p:spTree>
    <p:extLst>
      <p:ext uri="{BB962C8B-B14F-4D97-AF65-F5344CB8AC3E}">
        <p14:creationId xmlns:p14="http://schemas.microsoft.com/office/powerpoint/2010/main" val="2098713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778BD4-608A-4A7E-B48A-387535CEBA1E}" type="slidenum">
              <a:rPr lang="en-US" smtClean="0"/>
              <a:t>48</a:t>
            </a:fld>
            <a:endParaRPr lang="en-US"/>
          </a:p>
        </p:txBody>
      </p:sp>
    </p:spTree>
    <p:extLst>
      <p:ext uri="{BB962C8B-B14F-4D97-AF65-F5344CB8AC3E}">
        <p14:creationId xmlns:p14="http://schemas.microsoft.com/office/powerpoint/2010/main" val="350397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1099A-FCDB-4374-AAB1-69D37E2DF7F5}" type="slidenum">
              <a:rPr lang="en-US" smtClean="0"/>
              <a:t>84</a:t>
            </a:fld>
            <a:endParaRPr lang="en-US"/>
          </a:p>
        </p:txBody>
      </p:sp>
    </p:spTree>
    <p:extLst>
      <p:ext uri="{BB962C8B-B14F-4D97-AF65-F5344CB8AC3E}">
        <p14:creationId xmlns:p14="http://schemas.microsoft.com/office/powerpoint/2010/main" val="184094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27901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12659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67345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4112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569641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9607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15995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8663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29113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35827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16-07-2022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59565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0D1FA-A06E-4913-BEFC-D233E37E30D2}" type="datetimeFigureOut">
              <a:rPr lang="en-IN" smtClean="0"/>
              <a:t>16-07-2022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E36D4-2BE2-4522-A05A-87C0B73BBB3D}" type="slidenum">
              <a:rPr lang="en-IN" smtClean="0"/>
              <a:t>‹#›</a:t>
            </a:fld>
            <a:endParaRPr lang="en-IN" dirty="0"/>
          </a:p>
        </p:txBody>
      </p:sp>
    </p:spTree>
    <p:extLst>
      <p:ext uri="{BB962C8B-B14F-4D97-AF65-F5344CB8AC3E}">
        <p14:creationId xmlns:p14="http://schemas.microsoft.com/office/powerpoint/2010/main" val="31290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customXml" Target="../ink/ink4.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customXml" Target="../ink/ink33.xml"/><Relationship Id="rId4" Type="http://schemas.openxmlformats.org/officeDocument/2006/relationships/image" Target="../media/image74.emf"/></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x_uAtZlKllA" TargetMode="External"/><Relationship Id="rId2" Type="http://schemas.openxmlformats.org/officeDocument/2006/relationships/hyperlink" Target="https://www.youtube.com/watch?v=TJhVotrZt9I"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Ion_selective_electrod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3.xml"/><Relationship Id="rId4" Type="http://schemas.openxmlformats.org/officeDocument/2006/relationships/image" Target="../media/image311.emf"/></Relationships>
</file>

<file path=ppt/slides/_rels/slide5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310.emf"/></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60.emf"/></Relationships>
</file>

<file path=ppt/slides/_rels/slide54.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7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hyperlink" Target="http://www2.ups.edu/faculty/hanson/Spectroscopy/IR/IRfrequencies.html" TargetMode="Externa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8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18.xml"/><Relationship Id="rId4" Type="http://schemas.openxmlformats.org/officeDocument/2006/relationships/image" Target="../media/image550.emf"/></Relationships>
</file>

<file path=ppt/slides/_rels/slide8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8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8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8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9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9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customXml" Target="../ink/ink30.xml"/><Relationship Id="rId4" Type="http://schemas.openxmlformats.org/officeDocument/2006/relationships/image" Target="../media/image550.emf"/></Relationships>
</file>

<file path=ppt/slides/_rels/slide9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764705"/>
            <a:ext cx="7772400" cy="1080120"/>
          </a:xfrm>
        </p:spPr>
        <p:txBody>
          <a:bodyPr>
            <a:noAutofit/>
          </a:bodyPr>
          <a:lstStyle/>
          <a:p>
            <a:r>
              <a:rPr lang="en-IN" sz="4800" b="1" dirty="0" smtClean="0">
                <a:solidFill>
                  <a:srgbClr val="C00000"/>
                </a:solidFill>
                <a:latin typeface="Times New Roman" pitchFamily="18" charset="0"/>
                <a:cs typeface="Times New Roman" pitchFamily="18" charset="0"/>
              </a:rPr>
              <a:t>Spectroscopy</a:t>
            </a:r>
            <a:endParaRPr lang="en-IN" sz="4800" b="1" dirty="0">
              <a:solidFill>
                <a:srgbClr val="C0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827584" y="2060848"/>
            <a:ext cx="7200800" cy="3384376"/>
          </a:xfrm>
        </p:spPr>
        <p:txBody>
          <a:bodyPr>
            <a:normAutofit/>
          </a:bodyPr>
          <a:lstStyle/>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ULTRAVIOLET-VISIBLE Spectroscopy</a:t>
            </a: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Conducto-metry</a:t>
            </a:r>
            <a:endParaRPr lang="en-IN" sz="2800" b="1" dirty="0">
              <a:solidFill>
                <a:schemeClr val="tx1"/>
              </a:solidFill>
              <a:latin typeface="Times New Roman" pitchFamily="18" charset="0"/>
              <a:cs typeface="Times New Roman" pitchFamily="18" charset="0"/>
            </a:endParaRP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P</a:t>
            </a:r>
            <a:r>
              <a:rPr lang="en-IN" sz="2800" b="1" baseline="30000" dirty="0" smtClean="0">
                <a:solidFill>
                  <a:schemeClr val="tx1"/>
                </a:solidFill>
                <a:latin typeface="Times New Roman" pitchFamily="18" charset="0"/>
                <a:cs typeface="Times New Roman" pitchFamily="18" charset="0"/>
              </a:rPr>
              <a:t>H </a:t>
            </a:r>
            <a:r>
              <a:rPr lang="en-IN" sz="2800" b="1" dirty="0" smtClean="0">
                <a:solidFill>
                  <a:schemeClr val="tx1"/>
                </a:solidFill>
                <a:latin typeface="Times New Roman" pitchFamily="18" charset="0"/>
                <a:cs typeface="Times New Roman" pitchFamily="18" charset="0"/>
              </a:rPr>
              <a:t>– Metry</a:t>
            </a: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IR </a:t>
            </a:r>
            <a:endParaRPr lang="en-IN" sz="2800" b="1" dirty="0">
              <a:solidFill>
                <a:schemeClr val="tx1"/>
              </a:solidFill>
              <a:latin typeface="Times New Roman" pitchFamily="18" charset="0"/>
              <a:cs typeface="Times New Roman" pitchFamily="18" charset="0"/>
            </a:endParaRP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NMR</a:t>
            </a:r>
            <a:endParaRPr lang="en-IN"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7070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366" y="620688"/>
            <a:ext cx="4621882" cy="375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25144"/>
            <a:ext cx="40005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6016" y="5127575"/>
            <a:ext cx="3168352" cy="369332"/>
          </a:xfrm>
          <a:prstGeom prst="rect">
            <a:avLst/>
          </a:prstGeom>
          <a:noFill/>
        </p:spPr>
        <p:txBody>
          <a:bodyPr wrap="square" rtlCol="0">
            <a:spAutoFit/>
          </a:bodyPr>
          <a:lstStyle/>
          <a:p>
            <a:r>
              <a:rPr lang="en-US" b="1" dirty="0" smtClean="0"/>
              <a:t>Beer’s Law Expression</a:t>
            </a:r>
            <a:endParaRPr lang="en-US" b="1"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474240" y="3723840"/>
              <a:ext cx="360" cy="360"/>
            </p14:xfrm>
          </p:contentPart>
        </mc:Choice>
        <mc:Fallback xmlns="">
          <p:pic>
            <p:nvPicPr>
              <p:cNvPr id="2" name="Ink 1"/>
              <p:cNvPicPr/>
              <p:nvPr/>
            </p:nvPicPr>
            <p:blipFill>
              <a:blip r:embed="rId5"/>
              <a:stretch>
                <a:fillRect/>
              </a:stretch>
            </p:blipFill>
            <p:spPr>
              <a:xfrm>
                <a:off x="6464880" y="3714480"/>
                <a:ext cx="19080" cy="19080"/>
              </a:xfrm>
              <a:prstGeom prst="rect">
                <a:avLst/>
              </a:prstGeom>
            </p:spPr>
          </p:pic>
        </mc:Fallback>
      </mc:AlternateContent>
    </p:spTree>
    <p:extLst>
      <p:ext uri="{BB962C8B-B14F-4D97-AF65-F5344CB8AC3E}">
        <p14:creationId xmlns:p14="http://schemas.microsoft.com/office/powerpoint/2010/main" val="24133559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60707"/>
            <a:ext cx="8854969" cy="467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3106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23" y="116632"/>
            <a:ext cx="7986125" cy="668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8600" y="251280"/>
              <a:ext cx="8916840" cy="2266920"/>
            </p14:xfrm>
          </p:contentPart>
        </mc:Choice>
        <mc:Fallback>
          <p:pic>
            <p:nvPicPr>
              <p:cNvPr id="2" name="Ink 1"/>
              <p:cNvPicPr/>
              <p:nvPr/>
            </p:nvPicPr>
            <p:blipFill>
              <a:blip r:embed="rId4"/>
              <a:stretch>
                <a:fillRect/>
              </a:stretch>
            </p:blipFill>
            <p:spPr>
              <a:xfrm>
                <a:off x="129960" y="245880"/>
                <a:ext cx="8935200" cy="2280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068840" y="1779120"/>
              <a:ext cx="1992960" cy="2984040"/>
            </p14:xfrm>
          </p:contentPart>
        </mc:Choice>
        <mc:Fallback>
          <p:pic>
            <p:nvPicPr>
              <p:cNvPr id="3" name="Ink 2"/>
              <p:cNvPicPr/>
              <p:nvPr/>
            </p:nvPicPr>
            <p:blipFill>
              <a:blip r:embed="rId6"/>
              <a:stretch>
                <a:fillRect/>
              </a:stretch>
            </p:blipFill>
            <p:spPr>
              <a:xfrm>
                <a:off x="1062000" y="1771560"/>
                <a:ext cx="2008080" cy="3000960"/>
              </a:xfrm>
              <a:prstGeom prst="rect">
                <a:avLst/>
              </a:prstGeom>
            </p:spPr>
          </p:pic>
        </mc:Fallback>
      </mc:AlternateContent>
    </p:spTree>
    <p:extLst>
      <p:ext uri="{BB962C8B-B14F-4D97-AF65-F5344CB8AC3E}">
        <p14:creationId xmlns:p14="http://schemas.microsoft.com/office/powerpoint/2010/main" val="26427016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525963"/>
          </a:xfrm>
        </p:spPr>
        <p:txBody>
          <a:bodyPr>
            <a:normAutofit/>
          </a:bodyPr>
          <a:lstStyle/>
          <a:p>
            <a:pPr marL="0" indent="0">
              <a:buNone/>
            </a:pPr>
            <a:r>
              <a:rPr lang="en-US" sz="2400" dirty="0">
                <a:hlinkClick r:id="rId2"/>
              </a:rPr>
              <a:t>https://</a:t>
            </a:r>
            <a:r>
              <a:rPr lang="en-US" sz="2400" dirty="0" smtClean="0">
                <a:hlinkClick r:id="rId2"/>
              </a:rPr>
              <a:t>www.youtube.com/watch?v=TJhVotrZt9I</a:t>
            </a:r>
            <a:endParaRPr lang="en-US" sz="2400" dirty="0" smtClean="0"/>
          </a:p>
          <a:p>
            <a:pPr marL="0" indent="0">
              <a:buNone/>
            </a:pPr>
            <a:r>
              <a:rPr lang="en-US" sz="2400" dirty="0">
                <a:hlinkClick r:id="rId3"/>
              </a:rPr>
              <a:t>https://</a:t>
            </a:r>
            <a:r>
              <a:rPr lang="en-US" sz="2400" dirty="0" smtClean="0">
                <a:hlinkClick r:id="rId3"/>
              </a:rPr>
              <a:t>www.youtube.com/watch?v=x_uAtZlKllA</a:t>
            </a:r>
            <a:endParaRPr lang="en-US" sz="2400" dirty="0" smtClean="0"/>
          </a:p>
        </p:txBody>
      </p:sp>
    </p:spTree>
    <p:extLst>
      <p:ext uri="{BB962C8B-B14F-4D97-AF65-F5344CB8AC3E}">
        <p14:creationId xmlns:p14="http://schemas.microsoft.com/office/powerpoint/2010/main" val="39433992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9320" y="230400"/>
              <a:ext cx="8830080" cy="6360120"/>
            </p14:xfrm>
          </p:contentPart>
        </mc:Choice>
        <mc:Fallback>
          <p:pic>
            <p:nvPicPr>
              <p:cNvPr id="4" name="Ink 3"/>
              <p:cNvPicPr/>
              <p:nvPr/>
            </p:nvPicPr>
            <p:blipFill>
              <a:blip r:embed="rId3"/>
              <a:stretch>
                <a:fillRect/>
              </a:stretch>
            </p:blipFill>
            <p:spPr>
              <a:xfrm>
                <a:off x="131760" y="218880"/>
                <a:ext cx="8846640" cy="6379920"/>
              </a:xfrm>
              <a:prstGeom prst="rect">
                <a:avLst/>
              </a:prstGeom>
            </p:spPr>
          </p:pic>
        </mc:Fallback>
      </mc:AlternateContent>
    </p:spTree>
    <p:extLst>
      <p:ext uri="{BB962C8B-B14F-4D97-AF65-F5344CB8AC3E}">
        <p14:creationId xmlns:p14="http://schemas.microsoft.com/office/powerpoint/2010/main" val="3259219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6632"/>
            <a:ext cx="8496944" cy="1200329"/>
          </a:xfrm>
          <a:prstGeom prst="rect">
            <a:avLst/>
          </a:prstGeom>
          <a:noFill/>
        </p:spPr>
        <p:txBody>
          <a:bodyPr wrap="square" rtlCol="0">
            <a:spAutoFit/>
          </a:bodyPr>
          <a:lstStyle/>
          <a:p>
            <a:pPr algn="ctr"/>
            <a:r>
              <a:rPr lang="en-US" sz="2400" b="1" dirty="0" smtClean="0">
                <a:solidFill>
                  <a:srgbClr val="C00000"/>
                </a:solidFill>
                <a:latin typeface="Times New Roman" pitchFamily="18" charset="0"/>
                <a:cs typeface="Times New Roman" pitchFamily="18" charset="0"/>
              </a:rPr>
              <a:t>Combining Both Laws we will obtain expression for </a:t>
            </a:r>
          </a:p>
          <a:p>
            <a:pPr algn="ctr"/>
            <a:r>
              <a:rPr lang="en-US" sz="2400" b="1" u="sng" dirty="0" smtClean="0">
                <a:solidFill>
                  <a:srgbClr val="C00000"/>
                </a:solidFill>
                <a:latin typeface="Times New Roman" pitchFamily="18" charset="0"/>
                <a:cs typeface="Times New Roman" pitchFamily="18" charset="0"/>
              </a:rPr>
              <a:t>Beer-Lambert’s Law</a:t>
            </a:r>
          </a:p>
          <a:p>
            <a:endParaRPr lang="en-US" sz="2400" dirty="0">
              <a:solidFill>
                <a:srgbClr val="C00000"/>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05" y="2492896"/>
            <a:ext cx="665353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031721"/>
            <a:ext cx="5132470" cy="146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703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Definitions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12776"/>
            <a:ext cx="8363272" cy="4525963"/>
          </a:xfrm>
        </p:spPr>
        <p:txBody>
          <a:bodyPr/>
          <a:lstStyle/>
          <a:p>
            <a:pPr marL="0" indent="0" algn="just">
              <a:buNone/>
            </a:pPr>
            <a:r>
              <a:rPr lang="en-US" sz="2800" b="1" dirty="0" smtClean="0">
                <a:latin typeface="Times New Roman" pitchFamily="18" charset="0"/>
                <a:cs typeface="Times New Roman" pitchFamily="18" charset="0"/>
              </a:rPr>
              <a:t>Absorbance (A)</a:t>
            </a:r>
          </a:p>
          <a:p>
            <a:pPr algn="just"/>
            <a:r>
              <a:rPr lang="en-US" sz="2400" dirty="0" smtClean="0">
                <a:latin typeface="Times New Roman" pitchFamily="18" charset="0"/>
                <a:cs typeface="Times New Roman" pitchFamily="18" charset="0"/>
              </a:rPr>
              <a:t>It is the logarithm of the ratio of the incident light (I</a:t>
            </a:r>
            <a:r>
              <a:rPr lang="en-US" sz="2400"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to the transmitted light (I)</a:t>
            </a:r>
          </a:p>
          <a:p>
            <a:pPr algn="just"/>
            <a:r>
              <a:rPr lang="en-US" sz="2400" dirty="0" smtClean="0">
                <a:latin typeface="Times New Roman" pitchFamily="18" charset="0"/>
                <a:cs typeface="Times New Roman" pitchFamily="18" charset="0"/>
              </a:rPr>
              <a:t>It is a unit-less quantity </a:t>
            </a:r>
          </a:p>
          <a:p>
            <a:pPr algn="just"/>
            <a:endParaRPr lang="en-US" sz="2400" dirty="0">
              <a:latin typeface="Times New Roman" pitchFamily="18" charset="0"/>
              <a:cs typeface="Times New Roman" pitchFamily="18" charset="0"/>
            </a:endParaRPr>
          </a:p>
          <a:p>
            <a:pPr marL="0" indent="0" algn="just">
              <a:buNone/>
            </a:pPr>
            <a:r>
              <a:rPr lang="en-US" sz="2800" b="1" dirty="0" smtClean="0">
                <a:latin typeface="Times New Roman" pitchFamily="18" charset="0"/>
                <a:cs typeface="Times New Roman" pitchFamily="18" charset="0"/>
              </a:rPr>
              <a:t>Molar extinction coefficient or Molar Absorptivity (</a:t>
            </a:r>
            <a:r>
              <a:rPr lang="el-GR" sz="2800" b="1" dirty="0">
                <a:latin typeface="Times New Roman" pitchFamily="18" charset="0"/>
                <a:cs typeface="Times New Roman" pitchFamily="18" charset="0"/>
              </a:rPr>
              <a:t>ε</a:t>
            </a:r>
            <a:r>
              <a:rPr lang="en-US" sz="2800" b="1" dirty="0" smtClean="0">
                <a:latin typeface="Times New Roman" pitchFamily="18" charset="0"/>
                <a:cs typeface="Times New Roman" pitchFamily="18" charset="0"/>
              </a:rPr>
              <a:t>)</a:t>
            </a:r>
          </a:p>
          <a:p>
            <a:pPr marL="0" indent="0" algn="just">
              <a:buNone/>
            </a:pPr>
            <a:r>
              <a:rPr lang="en-US" sz="2400" dirty="0" smtClean="0">
                <a:latin typeface="Times New Roman" pitchFamily="18" charset="0"/>
                <a:cs typeface="Times New Roman" pitchFamily="18" charset="0"/>
              </a:rPr>
              <a:t>It is defined as the absorbance of that solution which has concentration of the absorbing species 1 mol.dm</a:t>
            </a:r>
            <a:r>
              <a:rPr lang="en-US" sz="2400" baseline="30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and the path length is 1 cm</a:t>
            </a:r>
          </a:p>
          <a:p>
            <a:pPr algn="just"/>
            <a:endParaRPr lang="en-US" b="1"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29800" y="4750560"/>
              <a:ext cx="360" cy="360"/>
            </p14:xfrm>
          </p:contentPart>
        </mc:Choice>
        <mc:Fallback xmlns="">
          <p:pic>
            <p:nvPicPr>
              <p:cNvPr id="4" name="Ink 3"/>
              <p:cNvPicPr/>
              <p:nvPr/>
            </p:nvPicPr>
            <p:blipFill>
              <a:blip r:embed="rId3"/>
              <a:stretch>
                <a:fillRect/>
              </a:stretch>
            </p:blipFill>
            <p:spPr>
              <a:xfrm>
                <a:off x="8920440" y="4741200"/>
                <a:ext cx="19080" cy="19080"/>
              </a:xfrm>
              <a:prstGeom prst="rect">
                <a:avLst/>
              </a:prstGeom>
            </p:spPr>
          </p:pic>
        </mc:Fallback>
      </mc:AlternateContent>
    </p:spTree>
    <p:extLst>
      <p:ext uri="{BB962C8B-B14F-4D97-AF65-F5344CB8AC3E}">
        <p14:creationId xmlns:p14="http://schemas.microsoft.com/office/powerpoint/2010/main" val="2528271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643" y="565353"/>
            <a:ext cx="5447645" cy="707886"/>
          </a:xfrm>
          <a:prstGeom prst="rect">
            <a:avLst/>
          </a:prstGeom>
          <a:noFill/>
        </p:spPr>
        <p:txBody>
          <a:bodyPr wrap="none" rtlCol="0">
            <a:spAutoFit/>
          </a:bodyPr>
          <a:lstStyle/>
          <a:p>
            <a:pPr algn="ctr"/>
            <a:r>
              <a:rPr lang="en-IN" sz="4000" b="1" dirty="0" smtClean="0">
                <a:latin typeface="Times New Roman" pitchFamily="18" charset="0"/>
                <a:cs typeface="Times New Roman" pitchFamily="18" charset="0"/>
              </a:rPr>
              <a:t>Formulae for numerical</a:t>
            </a:r>
          </a:p>
        </p:txBody>
      </p:sp>
      <p:sp>
        <p:nvSpPr>
          <p:cNvPr id="5" name="TextBox 4"/>
          <p:cNvSpPr txBox="1"/>
          <p:nvPr/>
        </p:nvSpPr>
        <p:spPr>
          <a:xfrm>
            <a:off x="1189328" y="1476067"/>
            <a:ext cx="6623032" cy="4401205"/>
          </a:xfrm>
          <a:prstGeom prst="rect">
            <a:avLst/>
          </a:prstGeom>
          <a:noFill/>
        </p:spPr>
        <p:txBody>
          <a:bodyPr wrap="none" rtlCol="0">
            <a:spAutoFit/>
          </a:bodyPr>
          <a:lstStyle/>
          <a:p>
            <a:r>
              <a:rPr lang="en-IN" sz="2800" dirty="0" smtClean="0">
                <a:latin typeface="Times New Roman" pitchFamily="18" charset="0"/>
                <a:cs typeface="Times New Roman" pitchFamily="18" charset="0"/>
              </a:rPr>
              <a:t>A = </a:t>
            </a:r>
            <a:r>
              <a:rPr lang="el-GR" sz="2800" dirty="0" smtClean="0">
                <a:latin typeface="Times New Roman" pitchFamily="18" charset="0"/>
                <a:cs typeface="Times New Roman" pitchFamily="18" charset="0"/>
              </a:rPr>
              <a:t>ε</a:t>
            </a:r>
            <a:r>
              <a:rPr lang="en-IN" sz="2800" dirty="0" smtClean="0">
                <a:latin typeface="Times New Roman" pitchFamily="18" charset="0"/>
                <a:cs typeface="Times New Roman" pitchFamily="18" charset="0"/>
              </a:rPr>
              <a:t> . C . l </a:t>
            </a:r>
          </a:p>
          <a:p>
            <a:pPr marL="342900" indent="-342900">
              <a:buAutoNum type="arabicPeriod"/>
            </a:pPr>
            <a:endParaRPr lang="en-IN" sz="2800" dirty="0">
              <a:latin typeface="Times New Roman" pitchFamily="18" charset="0"/>
              <a:cs typeface="Times New Roman" pitchFamily="18" charset="0"/>
            </a:endParaRPr>
          </a:p>
          <a:p>
            <a:r>
              <a:rPr lang="en-IN" sz="2800" dirty="0" smtClean="0">
                <a:latin typeface="Times New Roman" pitchFamily="18" charset="0"/>
                <a:cs typeface="Times New Roman" pitchFamily="18" charset="0"/>
              </a:rPr>
              <a:t>Where, </a:t>
            </a:r>
            <a:r>
              <a:rPr lang="el-GR" sz="2800" dirty="0" smtClean="0">
                <a:latin typeface="Times New Roman" pitchFamily="18" charset="0"/>
                <a:cs typeface="Times New Roman" pitchFamily="18" charset="0"/>
              </a:rPr>
              <a:t>ε</a:t>
            </a:r>
            <a:r>
              <a:rPr lang="en-IN" sz="2800" dirty="0" smtClean="0">
                <a:latin typeface="Times New Roman" pitchFamily="18" charset="0"/>
                <a:cs typeface="Times New Roman" pitchFamily="18" charset="0"/>
              </a:rPr>
              <a:t> = molar absorptivity, dm</a:t>
            </a:r>
            <a:r>
              <a:rPr lang="en-IN" sz="2800" baseline="30000" dirty="0" smtClean="0">
                <a:latin typeface="Times New Roman" pitchFamily="18" charset="0"/>
                <a:cs typeface="Times New Roman" pitchFamily="18" charset="0"/>
              </a:rPr>
              <a:t>3</a:t>
            </a:r>
            <a:r>
              <a:rPr lang="en-IN" sz="2800" dirty="0" smtClean="0">
                <a:latin typeface="Times New Roman" pitchFamily="18" charset="0"/>
                <a:cs typeface="Times New Roman" pitchFamily="18" charset="0"/>
              </a:rPr>
              <a:t>mol</a:t>
            </a:r>
            <a:r>
              <a:rPr lang="en-IN" sz="2800" baseline="30000" dirty="0" smtClean="0">
                <a:latin typeface="Times New Roman" pitchFamily="18" charset="0"/>
                <a:cs typeface="Times New Roman" pitchFamily="18" charset="0"/>
              </a:rPr>
              <a:t>-1</a:t>
            </a:r>
            <a:r>
              <a:rPr lang="en-IN" sz="2800" dirty="0" smtClean="0">
                <a:latin typeface="Times New Roman" pitchFamily="18" charset="0"/>
                <a:cs typeface="Times New Roman" pitchFamily="18" charset="0"/>
              </a:rPr>
              <a:t>cm</a:t>
            </a:r>
            <a:r>
              <a:rPr lang="en-IN" sz="2800" baseline="30000" dirty="0" smtClean="0">
                <a:latin typeface="Times New Roman" pitchFamily="18" charset="0"/>
                <a:cs typeface="Times New Roman" pitchFamily="18" charset="0"/>
              </a:rPr>
              <a:t>-1</a:t>
            </a:r>
          </a:p>
          <a:p>
            <a:r>
              <a:rPr lang="en-IN" sz="2800" dirty="0" smtClean="0">
                <a:latin typeface="Times New Roman" pitchFamily="18" charset="0"/>
                <a:cs typeface="Times New Roman" pitchFamily="18" charset="0"/>
              </a:rPr>
              <a:t>             C = concentration, mol.dm</a:t>
            </a:r>
            <a:r>
              <a:rPr lang="en-IN" sz="2800" baseline="30000" dirty="0" smtClean="0">
                <a:latin typeface="Times New Roman" pitchFamily="18" charset="0"/>
                <a:cs typeface="Times New Roman" pitchFamily="18" charset="0"/>
              </a:rPr>
              <a:t>-3</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l = path length, cm</a:t>
            </a:r>
          </a:p>
          <a:p>
            <a:endParaRPr lang="en-IN" sz="2800"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A = 2 – log</a:t>
            </a:r>
            <a:r>
              <a:rPr lang="en-IN" sz="2800" baseline="-25000" dirty="0" smtClean="0">
                <a:latin typeface="Times New Roman" pitchFamily="18" charset="0"/>
                <a:cs typeface="Times New Roman" pitchFamily="18" charset="0"/>
              </a:rPr>
              <a:t>10</a:t>
            </a:r>
            <a:r>
              <a:rPr lang="en-IN" sz="2800" dirty="0" smtClean="0">
                <a:latin typeface="Times New Roman" pitchFamily="18" charset="0"/>
                <a:cs typeface="Times New Roman" pitchFamily="18" charset="0"/>
              </a:rPr>
              <a:t> %T</a:t>
            </a:r>
          </a:p>
          <a:p>
            <a:endParaRPr lang="en-IN" sz="2800"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A = -log T = log</a:t>
            </a:r>
            <a:r>
              <a:rPr lang="en-IN" sz="2800" baseline="-25000" dirty="0" smtClean="0">
                <a:latin typeface="Times New Roman" pitchFamily="18" charset="0"/>
                <a:cs typeface="Times New Roman" pitchFamily="18" charset="0"/>
              </a:rPr>
              <a:t>10</a:t>
            </a:r>
            <a:r>
              <a:rPr lang="en-IN" sz="2800" dirty="0" smtClean="0">
                <a:latin typeface="Times New Roman" pitchFamily="18" charset="0"/>
                <a:cs typeface="Times New Roman" pitchFamily="18" charset="0"/>
              </a:rPr>
              <a:t> (1/T)</a:t>
            </a:r>
          </a:p>
          <a:p>
            <a:pPr marL="342900" indent="-342900">
              <a:buAutoNum type="arabicPeriod"/>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500191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200" b="1" dirty="0" smtClean="0">
                <a:solidFill>
                  <a:srgbClr val="C00000"/>
                </a:solidFill>
                <a:latin typeface="Times New Roman" pitchFamily="18" charset="0"/>
                <a:cs typeface="Times New Roman" pitchFamily="18" charset="0"/>
              </a:rPr>
              <a:t>Numerical-1</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80728"/>
            <a:ext cx="8229600" cy="5400600"/>
          </a:xfrm>
        </p:spPr>
        <p:txBody>
          <a:bodyPr>
            <a:noAutofit/>
          </a:bodyPr>
          <a:lstStyle/>
          <a:p>
            <a:pPr marL="0" indent="0" algn="just">
              <a:buNone/>
            </a:pPr>
            <a:r>
              <a:rPr lang="en-US" sz="2400" b="1" dirty="0" smtClean="0">
                <a:latin typeface="Times New Roman" pitchFamily="18" charset="0"/>
                <a:cs typeface="Times New Roman" pitchFamily="18" charset="0"/>
              </a:rPr>
              <a:t>7.5 x 10</a:t>
            </a:r>
            <a:r>
              <a:rPr lang="en-US" sz="2400" b="1" baseline="30000" dirty="0" smtClean="0">
                <a:latin typeface="Times New Roman" pitchFamily="18" charset="0"/>
                <a:cs typeface="Times New Roman" pitchFamily="18" charset="0"/>
              </a:rPr>
              <a:t>-4</a:t>
            </a:r>
            <a:r>
              <a:rPr lang="en-US" sz="2400" b="1" dirty="0" smtClean="0">
                <a:latin typeface="Times New Roman" pitchFamily="18" charset="0"/>
                <a:cs typeface="Times New Roman" pitchFamily="18" charset="0"/>
              </a:rPr>
              <a:t> M solution of an absorbing species is placed in a cell of path length 2 cm. Transmittance measured is 60 % at 470 nm. Calculate the molar absorptivity?</a:t>
            </a:r>
          </a:p>
          <a:p>
            <a:pPr marL="0" indent="0" algn="just">
              <a:buNone/>
            </a:pPr>
            <a:r>
              <a:rPr lang="en-US" sz="2400" b="1" dirty="0" smtClean="0">
                <a:latin typeface="Times New Roman" pitchFamily="18" charset="0"/>
                <a:cs typeface="Times New Roman" pitchFamily="18" charset="0"/>
              </a:rPr>
              <a:t>Solution:</a:t>
            </a:r>
          </a:p>
          <a:p>
            <a:pPr marL="0" indent="0" algn="just">
              <a:buNone/>
            </a:pPr>
            <a:r>
              <a:rPr lang="en-US" sz="2400" dirty="0" smtClean="0">
                <a:latin typeface="Times New Roman" pitchFamily="18" charset="0"/>
                <a:cs typeface="Times New Roman" pitchFamily="18" charset="0"/>
              </a:rPr>
              <a:t>                 % T = 60 %</a:t>
            </a:r>
          </a:p>
          <a:p>
            <a:pPr marL="0" indent="0" algn="just">
              <a:buNone/>
            </a:pPr>
            <a:r>
              <a:rPr lang="en-IN" sz="2400" dirty="0" smtClean="0">
                <a:latin typeface="Times New Roman" pitchFamily="18" charset="0"/>
                <a:cs typeface="Times New Roman" pitchFamily="18" charset="0"/>
              </a:rPr>
              <a:t>                A </a:t>
            </a:r>
            <a:r>
              <a:rPr lang="en-IN" sz="2400" dirty="0">
                <a:latin typeface="Times New Roman" pitchFamily="18" charset="0"/>
                <a:cs typeface="Times New Roman" pitchFamily="18" charset="0"/>
              </a:rPr>
              <a:t>= 2 –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T = 2 </a:t>
            </a:r>
            <a:r>
              <a:rPr lang="en-IN" sz="2400" dirty="0">
                <a:latin typeface="Times New Roman" pitchFamily="18" charset="0"/>
                <a:cs typeface="Times New Roman" pitchFamily="18" charset="0"/>
              </a:rPr>
              <a:t>–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60 = 2-1.7782 = 0.2216</a:t>
            </a:r>
          </a:p>
          <a:p>
            <a:pPr marL="0" indent="0" algn="just">
              <a:buNone/>
            </a:pPr>
            <a:endParaRPr lang="en-IN" sz="2400" dirty="0" smtClean="0">
              <a:latin typeface="Times New Roman" pitchFamily="18" charset="0"/>
              <a:cs typeface="Times New Roman" pitchFamily="18" charset="0"/>
            </a:endParaRPr>
          </a:p>
          <a:p>
            <a:pPr marL="0" indent="0" algn="just">
              <a:buNone/>
            </a:pPr>
            <a:r>
              <a:rPr lang="en-IN" sz="2400" dirty="0" smtClean="0">
                <a:latin typeface="Times New Roman" pitchFamily="18" charset="0"/>
                <a:cs typeface="Times New Roman" pitchFamily="18" charset="0"/>
              </a:rPr>
              <a:t>                A </a:t>
            </a:r>
            <a:r>
              <a:rPr lang="en-IN" sz="2400" dirty="0">
                <a:latin typeface="Times New Roman" pitchFamily="18" charset="0"/>
                <a:cs typeface="Times New Roman" pitchFamily="18" charset="0"/>
              </a:rPr>
              <a:t>= </a:t>
            </a:r>
            <a:r>
              <a:rPr lang="el-GR" sz="2400" dirty="0">
                <a:latin typeface="Times New Roman" pitchFamily="18" charset="0"/>
                <a:cs typeface="Times New Roman" pitchFamily="18" charset="0"/>
              </a:rPr>
              <a:t>ε</a:t>
            </a:r>
            <a:r>
              <a:rPr lang="en-IN" sz="2400" dirty="0">
                <a:latin typeface="Times New Roman" pitchFamily="18" charset="0"/>
                <a:cs typeface="Times New Roman" pitchFamily="18" charset="0"/>
              </a:rPr>
              <a:t> . C . l </a:t>
            </a:r>
          </a:p>
          <a:p>
            <a:pPr marL="0" indent="0" algn="just">
              <a:buNone/>
            </a:pPr>
            <a:r>
              <a:rPr lang="en-IN" sz="2400" dirty="0" smtClean="0">
                <a:latin typeface="Times New Roman" pitchFamily="18" charset="0"/>
                <a:cs typeface="Times New Roman" pitchFamily="18" charset="0"/>
              </a:rPr>
              <a:t>Therefore, </a:t>
            </a:r>
          </a:p>
          <a:p>
            <a:pPr marL="0" indent="0" algn="just">
              <a:buNone/>
            </a:pPr>
            <a:r>
              <a:rPr lang="en-IN" sz="2400" dirty="0" smtClean="0">
                <a:latin typeface="Times New Roman" pitchFamily="18" charset="0"/>
                <a:cs typeface="Times New Roman" pitchFamily="18" charset="0"/>
              </a:rPr>
              <a:t>Molar absorptivity (</a:t>
            </a:r>
            <a:r>
              <a:rPr lang="el-GR" sz="2400" dirty="0">
                <a:latin typeface="Times New Roman" pitchFamily="18" charset="0"/>
                <a:cs typeface="Times New Roman" pitchFamily="18" charset="0"/>
              </a:rPr>
              <a:t>ε</a:t>
            </a:r>
            <a:r>
              <a:rPr lang="en-IN" sz="2400" dirty="0" smtClean="0">
                <a:latin typeface="Times New Roman" pitchFamily="18" charset="0"/>
                <a:cs typeface="Times New Roman" pitchFamily="18" charset="0"/>
              </a:rPr>
              <a:t>) = A/ C. l</a:t>
            </a:r>
          </a:p>
          <a:p>
            <a:pPr marL="0" indent="0" algn="just">
              <a:buNone/>
            </a:pP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 0.2216 / </a:t>
            </a:r>
            <a:r>
              <a:rPr lang="en-US" sz="2400" dirty="0">
                <a:latin typeface="Times New Roman" pitchFamily="18" charset="0"/>
                <a:cs typeface="Times New Roman" pitchFamily="18" charset="0"/>
              </a:rPr>
              <a:t>7.5 x </a:t>
            </a:r>
            <a:r>
              <a:rPr lang="en-US" sz="2400" dirty="0" smtClean="0">
                <a:latin typeface="Times New Roman" pitchFamily="18" charset="0"/>
                <a:cs typeface="Times New Roman" pitchFamily="18" charset="0"/>
              </a:rPr>
              <a:t>10</a:t>
            </a:r>
            <a:r>
              <a:rPr lang="en-US" sz="2400" baseline="30000" dirty="0" smtClean="0">
                <a:latin typeface="Times New Roman" pitchFamily="18" charset="0"/>
                <a:cs typeface="Times New Roman" pitchFamily="18" charset="0"/>
              </a:rPr>
              <a:t>-4</a:t>
            </a:r>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x 2</a:t>
            </a:r>
          </a:p>
          <a:p>
            <a:pPr marL="0" indent="0" algn="just">
              <a:buNone/>
            </a:pPr>
            <a:r>
              <a:rPr lang="en-IN" sz="2400" dirty="0" smtClean="0">
                <a:latin typeface="Times New Roman" pitchFamily="18" charset="0"/>
                <a:cs typeface="Times New Roman" pitchFamily="18" charset="0"/>
              </a:rPr>
              <a:t>Molar </a:t>
            </a:r>
            <a:r>
              <a:rPr lang="en-IN" sz="2400" dirty="0">
                <a:latin typeface="Times New Roman" pitchFamily="18" charset="0"/>
                <a:cs typeface="Times New Roman" pitchFamily="18" charset="0"/>
              </a:rPr>
              <a:t>absorptivity (</a:t>
            </a:r>
            <a:r>
              <a:rPr lang="el-GR" sz="2400" dirty="0">
                <a:latin typeface="Times New Roman" pitchFamily="18" charset="0"/>
                <a:cs typeface="Times New Roman" pitchFamily="18" charset="0"/>
              </a:rPr>
              <a:t>ε</a:t>
            </a:r>
            <a:r>
              <a:rPr lang="en-IN" sz="2400" dirty="0" smtClean="0">
                <a:latin typeface="Times New Roman" pitchFamily="18" charset="0"/>
                <a:cs typeface="Times New Roman" pitchFamily="18" charset="0"/>
              </a:rPr>
              <a:t>) = 1.477 x 10</a:t>
            </a:r>
            <a:r>
              <a:rPr lang="en-IN" sz="2400" baseline="30000" dirty="0" smtClean="0">
                <a:latin typeface="Times New Roman" pitchFamily="18" charset="0"/>
                <a:cs typeface="Times New Roman" pitchFamily="18" charset="0"/>
              </a:rPr>
              <a:t>3  </a:t>
            </a:r>
            <a:r>
              <a:rPr lang="en-IN" sz="2400" dirty="0" smtClean="0">
                <a:latin typeface="Times New Roman" pitchFamily="18" charset="0"/>
                <a:cs typeface="Times New Roman" pitchFamily="18" charset="0"/>
              </a:rPr>
              <a:t>dm</a:t>
            </a:r>
            <a:r>
              <a:rPr lang="en-IN" sz="2400" baseline="30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 mol</a:t>
            </a:r>
            <a:r>
              <a:rPr lang="en-IN" sz="2400" baseline="30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cm</a:t>
            </a:r>
            <a:r>
              <a:rPr lang="en-IN" sz="2400" baseline="30000" dirty="0" smtClean="0">
                <a:latin typeface="Times New Roman" pitchFamily="18" charset="0"/>
                <a:cs typeface="Times New Roman" pitchFamily="18" charset="0"/>
              </a:rPr>
              <a:t>-1</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303657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smtClean="0">
                <a:solidFill>
                  <a:srgbClr val="C00000"/>
                </a:solidFill>
                <a:latin typeface="Times New Roman" pitchFamily="18" charset="0"/>
                <a:cs typeface="Times New Roman" pitchFamily="18" charset="0"/>
              </a:rPr>
              <a:t>Numerical-2</a:t>
            </a:r>
            <a:endParaRPr lang="en-US" sz="2800"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If the transmittance of the solution is 19.4 %, what will be its absorbance ?</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214129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smtClean="0">
                <a:solidFill>
                  <a:srgbClr val="C00000"/>
                </a:solidFill>
                <a:latin typeface="Times New Roman" pitchFamily="18" charset="0"/>
                <a:cs typeface="Times New Roman" pitchFamily="18" charset="0"/>
              </a:rPr>
              <a:t>Numerical-3</a:t>
            </a:r>
            <a:endParaRPr lang="en-US" sz="2800" dirty="0" smtClean="0">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The transmittance of 2 x 10</a:t>
            </a:r>
            <a:r>
              <a:rPr lang="en-US" sz="2400" b="1" baseline="30000" dirty="0" smtClean="0">
                <a:latin typeface="Times New Roman" pitchFamily="18" charset="0"/>
                <a:cs typeface="Times New Roman" pitchFamily="18" charset="0"/>
              </a:rPr>
              <a:t>-4</a:t>
            </a:r>
            <a:r>
              <a:rPr lang="en-US" sz="2400" b="1" baseline="-250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M solution was found to be 76.2 % in path length of 1 cm. calculate the i) absorbance ii) Molar absorptivity iii) % T for the path length of 2 cm.</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2721609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707206"/>
            <a:ext cx="8496944" cy="5386090"/>
          </a:xfrm>
          <a:prstGeom prst="rect">
            <a:avLst/>
          </a:prstGeom>
          <a:noFill/>
        </p:spPr>
        <p:txBody>
          <a:bodyPr wrap="square" rtlCol="0">
            <a:spAutoFit/>
          </a:bodyPr>
          <a:lstStyle/>
          <a:p>
            <a:pPr algn="just"/>
            <a:r>
              <a:rPr lang="en-IN" sz="3200" b="1" dirty="0" smtClean="0">
                <a:solidFill>
                  <a:srgbClr val="C00000"/>
                </a:solidFill>
                <a:latin typeface="Times New Roman" pitchFamily="18" charset="0"/>
                <a:cs typeface="Times New Roman" pitchFamily="18" charset="0"/>
              </a:rPr>
              <a:t>Limitations of Beer-Lambert’s Law</a:t>
            </a:r>
          </a:p>
          <a:p>
            <a:pPr marL="285750" indent="-285750" algn="just">
              <a:buFont typeface="Arial" charset="0"/>
              <a:buChar char="•"/>
            </a:pPr>
            <a:r>
              <a:rPr lang="en-IN" sz="2400" dirty="0" smtClean="0">
                <a:latin typeface="Times New Roman" pitchFamily="18" charset="0"/>
                <a:cs typeface="Times New Roman" pitchFamily="18" charset="0"/>
              </a:rPr>
              <a:t>The linearity of the Beer-Lambert Law is limited by chemical and instrumental factors</a:t>
            </a:r>
          </a:p>
          <a:p>
            <a:pPr marL="285750" indent="-285750" algn="just">
              <a:buFont typeface="Arial" charset="0"/>
              <a:buChar char="•"/>
            </a:pPr>
            <a:r>
              <a:rPr lang="en-IN" sz="2400" dirty="0" smtClean="0">
                <a:latin typeface="Times New Roman" pitchFamily="18" charset="0"/>
                <a:cs typeface="Times New Roman" pitchFamily="18" charset="0"/>
              </a:rPr>
              <a:t>The law does not valid for solutions having concentration greater than 10</a:t>
            </a:r>
            <a:r>
              <a:rPr lang="en-IN" sz="2400" baseline="30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 M.</a:t>
            </a:r>
          </a:p>
          <a:p>
            <a:pPr marL="285750" indent="-285750" algn="just">
              <a:buFont typeface="Arial" charset="0"/>
              <a:buChar char="•"/>
            </a:pPr>
            <a:r>
              <a:rPr lang="en-IN" sz="2400" dirty="0" smtClean="0">
                <a:latin typeface="Times New Roman" pitchFamily="18" charset="0"/>
                <a:cs typeface="Times New Roman" pitchFamily="18" charset="0"/>
              </a:rPr>
              <a:t>Molar extinction coefficient depends on the refractive index of the solution and changes with changes in it.</a:t>
            </a:r>
          </a:p>
          <a:p>
            <a:pPr marL="285750" indent="-285750" algn="just">
              <a:buFont typeface="Arial" charset="0"/>
              <a:buChar char="•"/>
            </a:pPr>
            <a:r>
              <a:rPr lang="en-IN" sz="2400" dirty="0" smtClean="0">
                <a:latin typeface="Times New Roman" pitchFamily="18" charset="0"/>
                <a:cs typeface="Times New Roman" pitchFamily="18" charset="0"/>
              </a:rPr>
              <a:t>Interaction with solvent: hydrogen bonding affects </a:t>
            </a:r>
            <a:r>
              <a:rPr lang="el-GR" sz="2400" b="1" dirty="0" smtClean="0">
                <a:latin typeface="Times New Roman" pitchFamily="18" charset="0"/>
                <a:cs typeface="Times New Roman" pitchFamily="18" charset="0"/>
              </a:rPr>
              <a:t>ε</a:t>
            </a:r>
            <a:r>
              <a:rPr lang="en-US" sz="24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p>
          <a:p>
            <a:pPr marL="285750" indent="-285750" algn="just">
              <a:buFont typeface="Arial" charset="0"/>
              <a:buChar char="•"/>
            </a:pPr>
            <a:r>
              <a:rPr lang="en-IN" sz="2400" dirty="0" smtClean="0">
                <a:latin typeface="Times New Roman" pitchFamily="18" charset="0"/>
                <a:cs typeface="Times New Roman" pitchFamily="18" charset="0"/>
              </a:rPr>
              <a:t>Scattering of light due to particulates in the sample.</a:t>
            </a:r>
          </a:p>
          <a:p>
            <a:pPr marL="285750" indent="-285750" algn="just">
              <a:buFont typeface="Arial" charset="0"/>
              <a:buChar char="•"/>
            </a:pPr>
            <a:r>
              <a:rPr lang="en-IN" sz="2400" dirty="0" smtClean="0">
                <a:latin typeface="Times New Roman" pitchFamily="18" charset="0"/>
                <a:cs typeface="Times New Roman" pitchFamily="18" charset="0"/>
              </a:rPr>
              <a:t>Fluorescence or Phosphorescence </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positive deviation in % T and negative deviation for A</a:t>
            </a:r>
          </a:p>
          <a:p>
            <a:pPr marL="285750" indent="-285750" algn="just">
              <a:buFont typeface="Arial" charset="0"/>
              <a:buChar char="•"/>
            </a:pPr>
            <a:r>
              <a:rPr lang="en-IN" sz="2400" dirty="0" smtClean="0">
                <a:latin typeface="Times New Roman" pitchFamily="18" charset="0"/>
                <a:cs typeface="Times New Roman" pitchFamily="18" charset="0"/>
              </a:rPr>
              <a:t>Shifts in chemical equilibrium as a function of concentration</a:t>
            </a:r>
          </a:p>
          <a:p>
            <a:pPr marL="285750" indent="-285750" algn="just">
              <a:buFont typeface="Arial" charset="0"/>
              <a:buChar char="•"/>
            </a:pPr>
            <a:r>
              <a:rPr lang="en-IN" sz="2400" dirty="0" smtClean="0">
                <a:latin typeface="Times New Roman" pitchFamily="18" charset="0"/>
                <a:cs typeface="Times New Roman" pitchFamily="18" charset="0"/>
              </a:rPr>
              <a:t>Temperature fluctuation and Stray light may affect absorbance measurement</a:t>
            </a:r>
          </a:p>
        </p:txBody>
      </p:sp>
    </p:spTree>
    <p:extLst>
      <p:ext uri="{BB962C8B-B14F-4D97-AF65-F5344CB8AC3E}">
        <p14:creationId xmlns:p14="http://schemas.microsoft.com/office/powerpoint/2010/main" val="205658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normAutofit/>
          </a:bodyPr>
          <a:lstStyle/>
          <a:p>
            <a:r>
              <a:rPr lang="en-US" sz="3600" b="1" dirty="0" smtClean="0">
                <a:solidFill>
                  <a:srgbClr val="C00000"/>
                </a:solidFill>
                <a:latin typeface="Times New Roman" pitchFamily="18" charset="0"/>
                <a:cs typeface="Times New Roman" pitchFamily="18" charset="0"/>
              </a:rPr>
              <a:t>Single beam spectrophotometer</a:t>
            </a:r>
            <a:endParaRPr lang="en-US" sz="3600" b="1" dirty="0">
              <a:solidFill>
                <a:srgbClr val="C00000"/>
              </a:solidFill>
              <a:latin typeface="Times New Roman" pitchFamily="18" charset="0"/>
              <a:cs typeface="Times New Roman" pitchFamily="18" charset="0"/>
            </a:endParaRPr>
          </a:p>
        </p:txBody>
      </p:sp>
      <p:pic>
        <p:nvPicPr>
          <p:cNvPr id="849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44166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045400" y="4643280"/>
              <a:ext cx="360" cy="360"/>
            </p14:xfrm>
          </p:contentPart>
        </mc:Choice>
        <mc:Fallback xmlns="">
          <p:pic>
            <p:nvPicPr>
              <p:cNvPr id="3" name="Ink 2"/>
              <p:cNvPicPr/>
              <p:nvPr/>
            </p:nvPicPr>
            <p:blipFill>
              <a:blip r:embed="rId4"/>
              <a:stretch>
                <a:fillRect/>
              </a:stretch>
            </p:blipFill>
            <p:spPr>
              <a:xfrm>
                <a:off x="5036040" y="4633920"/>
                <a:ext cx="19080" cy="19080"/>
              </a:xfrm>
              <a:prstGeom prst="rect">
                <a:avLst/>
              </a:prstGeom>
            </p:spPr>
          </p:pic>
        </mc:Fallback>
      </mc:AlternateContent>
    </p:spTree>
    <p:extLst>
      <p:ext uri="{BB962C8B-B14F-4D97-AF65-F5344CB8AC3E}">
        <p14:creationId xmlns:p14="http://schemas.microsoft.com/office/powerpoint/2010/main" val="3872829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412776"/>
            <a:ext cx="8229600" cy="4525963"/>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a:t>
            </a:r>
            <a:r>
              <a:rPr lang="en-US" sz="2400" dirty="0" smtClean="0">
                <a:latin typeface="Times New Roman" pitchFamily="18" charset="0"/>
                <a:cs typeface="Times New Roman" pitchFamily="18" charset="0"/>
              </a:rPr>
              <a:t>lamps (190-400 nm)</a:t>
            </a:r>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Tungsten </a:t>
            </a:r>
            <a:r>
              <a:rPr lang="en-US" sz="2400" dirty="0">
                <a:latin typeface="Times New Roman" pitchFamily="18" charset="0"/>
                <a:cs typeface="Times New Roman" pitchFamily="18" charset="0"/>
              </a:rPr>
              <a:t>filament </a:t>
            </a:r>
            <a:r>
              <a:rPr lang="en-US" sz="2400" dirty="0" smtClean="0">
                <a:latin typeface="Times New Roman" pitchFamily="18" charset="0"/>
                <a:cs typeface="Times New Roman" pitchFamily="18" charset="0"/>
              </a:rPr>
              <a:t>lamp (300-750 nm)</a:t>
            </a:r>
            <a:endParaRPr lang="en-US" sz="2400" dirty="0">
              <a:latin typeface="Times New Roman" pitchFamily="18" charset="0"/>
              <a:cs typeface="Times New Roman" pitchFamily="18" charset="0"/>
            </a:endParaRPr>
          </a:p>
          <a:p>
            <a:r>
              <a:rPr lang="en-US" sz="2600" b="1" dirty="0" smtClean="0">
                <a:latin typeface="Times New Roman" pitchFamily="18" charset="0"/>
                <a:cs typeface="Times New Roman" pitchFamily="18" charset="0"/>
              </a:rPr>
              <a:t>Sample </a:t>
            </a:r>
            <a:r>
              <a:rPr lang="en-US" sz="2600" b="1" dirty="0">
                <a:latin typeface="Times New Roman" pitchFamily="18" charset="0"/>
                <a:cs typeface="Times New Roman" pitchFamily="18" charset="0"/>
              </a:rPr>
              <a:t>containers</a:t>
            </a:r>
          </a:p>
          <a:p>
            <a:pPr lvl="1"/>
            <a:r>
              <a:rPr lang="en-US" sz="2400" dirty="0" smtClean="0">
                <a:latin typeface="Times New Roman" pitchFamily="18" charset="0"/>
                <a:cs typeface="Times New Roman" pitchFamily="18" charset="0"/>
              </a:rPr>
              <a:t>Cuvettes (Quartz)</a:t>
            </a:r>
          </a:p>
          <a:p>
            <a:r>
              <a:rPr lang="en-IN" sz="2600" b="1" dirty="0" smtClean="0">
                <a:latin typeface="Times New Roman" pitchFamily="18" charset="0"/>
                <a:cs typeface="Times New Roman" pitchFamily="18" charset="0"/>
              </a:rPr>
              <a:t>Mono-</a:t>
            </a:r>
            <a:r>
              <a:rPr lang="en-IN" sz="2600" b="1" dirty="0" err="1" smtClean="0">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a:t>
            </a:r>
            <a:r>
              <a:rPr lang="en-IN" sz="2400" dirty="0" smtClean="0">
                <a:latin typeface="Times New Roman" pitchFamily="18" charset="0"/>
                <a:cs typeface="Times New Roman" pitchFamily="18" charset="0"/>
              </a:rPr>
              <a:t>mono-</a:t>
            </a:r>
            <a:r>
              <a:rPr lang="en-IN" sz="2400" dirty="0" err="1" smtClean="0">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smtClean="0">
                <a:latin typeface="Times New Roman" pitchFamily="18" charset="0"/>
                <a:cs typeface="Times New Roman" pitchFamily="18" charset="0"/>
              </a:rPr>
              <a:t>Detectors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t>
            </a:r>
            <a:r>
              <a:rPr lang="en-IN" sz="2400" dirty="0" smtClean="0">
                <a:latin typeface="Times New Roman" pitchFamily="18" charset="0"/>
                <a:cs typeface="Times New Roman" pitchFamily="18" charset="0"/>
              </a:rPr>
              <a:t>array</a:t>
            </a:r>
            <a:endParaRPr lang="en-IN"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489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346365" y="404664"/>
            <a:ext cx="8416635" cy="60486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dirty="0" smtClean="0">
                <a:latin typeface="Times New Roman" pitchFamily="18" charset="0"/>
                <a:cs typeface="Times New Roman" pitchFamily="18" charset="0"/>
              </a:rPr>
              <a:t>Definitions</a:t>
            </a:r>
          </a:p>
          <a:p>
            <a:pPr algn="just"/>
            <a:r>
              <a:rPr lang="en-US" sz="2200" b="1" dirty="0" smtClean="0">
                <a:latin typeface="Times New Roman" pitchFamily="18" charset="0"/>
                <a:cs typeface="Times New Roman" pitchFamily="18" charset="0"/>
              </a:rPr>
              <a:t>Electro-analytical</a:t>
            </a:r>
            <a:r>
              <a:rPr lang="en-US" sz="2200" dirty="0" smtClean="0">
                <a:latin typeface="Times New Roman" pitchFamily="18" charset="0"/>
                <a:cs typeface="Times New Roman" pitchFamily="18" charset="0"/>
              </a:rPr>
              <a:t> methods are a class of techniques in analytical chemistry, which deals with study of an </a:t>
            </a:r>
            <a:r>
              <a:rPr lang="en-US" sz="2200" dirty="0" err="1" smtClean="0">
                <a:latin typeface="Times New Roman" pitchFamily="18" charset="0"/>
                <a:cs typeface="Times New Roman" pitchFamily="18" charset="0"/>
              </a:rPr>
              <a:t>analyte</a:t>
            </a:r>
            <a:r>
              <a:rPr lang="en-US" sz="2200" dirty="0" smtClean="0">
                <a:latin typeface="Times New Roman" pitchFamily="18" charset="0"/>
                <a:cs typeface="Times New Roman" pitchFamily="18" charset="0"/>
              </a:rPr>
              <a:t> (test solution) by using suitable instrumental techniques. </a:t>
            </a:r>
            <a:r>
              <a:rPr lang="en-US" sz="2200" dirty="0" err="1" smtClean="0">
                <a:latin typeface="Times New Roman" pitchFamily="18" charset="0"/>
                <a:cs typeface="Times New Roman" pitchFamily="18" charset="0"/>
              </a:rPr>
              <a:t>Eg</a:t>
            </a:r>
            <a:r>
              <a:rPr lang="en-US" sz="2200" dirty="0" smtClean="0">
                <a:latin typeface="Times New Roman" pitchFamily="18" charset="0"/>
                <a:cs typeface="Times New Roman" pitchFamily="18" charset="0"/>
              </a:rPr>
              <a:t>. pH-</a:t>
            </a:r>
            <a:r>
              <a:rPr lang="en-US" sz="2200" dirty="0" err="1" smtClean="0">
                <a:latin typeface="Times New Roman" pitchFamily="18" charset="0"/>
                <a:cs typeface="Times New Roman" pitchFamily="18" charset="0"/>
              </a:rPr>
              <a:t>Metry</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Conductometry</a:t>
            </a:r>
            <a:r>
              <a:rPr lang="en-US" sz="2200" dirty="0" smtClean="0">
                <a:latin typeface="Times New Roman" pitchFamily="18" charset="0"/>
                <a:cs typeface="Times New Roman" pitchFamily="18" charset="0"/>
              </a:rPr>
              <a:t> etc.</a:t>
            </a:r>
          </a:p>
          <a:p>
            <a:pPr algn="just"/>
            <a:endParaRPr lang="en-US" sz="2200"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Spectrophotometry</a:t>
            </a:r>
            <a:r>
              <a:rPr lang="en-US" sz="2200" dirty="0" smtClean="0">
                <a:latin typeface="Times New Roman" pitchFamily="18" charset="0"/>
                <a:cs typeface="Times New Roman" pitchFamily="18" charset="0"/>
              </a:rPr>
              <a:t> is a method to measure intensity of light absorbed by a chemical substance when a beam of light passes through a sample solution. </a:t>
            </a:r>
          </a:p>
          <a:p>
            <a:pPr marL="339725" indent="0" algn="just">
              <a:buNone/>
            </a:pPr>
            <a:r>
              <a:rPr lang="en-US" sz="2200" dirty="0" smtClean="0">
                <a:latin typeface="Times New Roman" pitchFamily="18" charset="0"/>
                <a:cs typeface="Times New Roman" pitchFamily="18" charset="0"/>
              </a:rPr>
              <a:t>It is the combination of spectrometry (interaction of electromagnetic radiation of particular wavelength) and photometry (measurement of intensity of transmitted radiation in terms of absorbance). The basic principle is that each compound absorbs or transmits light over a certain range of wavelength.</a:t>
            </a:r>
          </a:p>
          <a:p>
            <a:pPr marL="0" indent="0" algn="just">
              <a:buNone/>
            </a:pPr>
            <a:endParaRPr lang="en-US" sz="2200"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Spectroscopy</a:t>
            </a:r>
            <a:r>
              <a:rPr lang="en-US" sz="2200" dirty="0" smtClean="0">
                <a:latin typeface="Times New Roman" pitchFamily="18" charset="0"/>
                <a:cs typeface="Times New Roman" pitchFamily="18" charset="0"/>
              </a:rPr>
              <a:t> is the branch of science that deal with the study of interaction of matter with electromagnetic radiation of particular wavelength and vice-versa</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552595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211"/>
            <a:ext cx="8229600" cy="850106"/>
          </a:xfrm>
        </p:spPr>
        <p:txBody>
          <a:bodyPr>
            <a:normAutofit/>
          </a:bodyPr>
          <a:lstStyle/>
          <a:p>
            <a:r>
              <a:rPr lang="en-US" sz="3200" b="1" dirty="0" smtClean="0">
                <a:latin typeface="Times New Roman" pitchFamily="18" charset="0"/>
                <a:cs typeface="Times New Roman" pitchFamily="18" charset="0"/>
              </a:rPr>
              <a:t>Working of Single </a:t>
            </a:r>
            <a:r>
              <a:rPr lang="en-US" sz="3200" b="1" dirty="0">
                <a:latin typeface="Times New Roman" pitchFamily="18" charset="0"/>
                <a:cs typeface="Times New Roman" pitchFamily="18" charset="0"/>
              </a:rPr>
              <a:t>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95325"/>
            <a:ext cx="8229600" cy="4525963"/>
          </a:xfrm>
        </p:spPr>
        <p:txBody>
          <a:bodyPr>
            <a:normAutofit fontScale="92500"/>
          </a:bodyPr>
          <a:lstStyle/>
          <a:p>
            <a:pPr algn="just"/>
            <a:r>
              <a:rPr lang="en-US" sz="2400" dirty="0" smtClean="0">
                <a:latin typeface="Times New Roman" pitchFamily="18" charset="0"/>
                <a:cs typeface="Times New Roman" pitchFamily="18" charset="0"/>
              </a:rPr>
              <a:t>The instrument is useful for both Ultraviolet and Visible regions.</a:t>
            </a:r>
          </a:p>
          <a:p>
            <a:pPr lvl="1" algn="just"/>
            <a:r>
              <a:rPr lang="en-US" sz="2400" dirty="0" smtClean="0">
                <a:latin typeface="Times New Roman" pitchFamily="18" charset="0"/>
                <a:cs typeface="Times New Roman" pitchFamily="18" charset="0"/>
              </a:rPr>
              <a:t>For UV light Deuterium lamps </a:t>
            </a:r>
            <a:r>
              <a:rPr lang="en-US" sz="2400" dirty="0">
                <a:latin typeface="Times New Roman" pitchFamily="18" charset="0"/>
                <a:cs typeface="Times New Roman" pitchFamily="18" charset="0"/>
              </a:rPr>
              <a:t>(190-400 nm)</a:t>
            </a:r>
          </a:p>
          <a:p>
            <a:pPr lvl="1" algn="just"/>
            <a:r>
              <a:rPr lang="en-US" sz="2400" dirty="0" smtClean="0">
                <a:latin typeface="Times New Roman" pitchFamily="18" charset="0"/>
                <a:cs typeface="Times New Roman" pitchFamily="18" charset="0"/>
              </a:rPr>
              <a:t>For Visible light Tungsten </a:t>
            </a:r>
            <a:r>
              <a:rPr lang="en-US" sz="2400" dirty="0">
                <a:latin typeface="Times New Roman" pitchFamily="18" charset="0"/>
                <a:cs typeface="Times New Roman" pitchFamily="18" charset="0"/>
              </a:rPr>
              <a:t>filament lamp (</a:t>
            </a:r>
            <a:r>
              <a:rPr lang="en-US" sz="2400" dirty="0" smtClean="0">
                <a:latin typeface="Times New Roman" pitchFamily="18" charset="0"/>
                <a:cs typeface="Times New Roman" pitchFamily="18" charset="0"/>
              </a:rPr>
              <a:t>380-750 </a:t>
            </a:r>
            <a:r>
              <a:rPr lang="en-US" sz="2400" dirty="0">
                <a:latin typeface="Times New Roman" pitchFamily="18" charset="0"/>
                <a:cs typeface="Times New Roman" pitchFamily="18" charset="0"/>
              </a:rPr>
              <a:t>nm</a:t>
            </a:r>
            <a:r>
              <a:rPr lang="en-US" sz="2400" dirty="0" smtClean="0">
                <a:latin typeface="Times New Roman" pitchFamily="18" charset="0"/>
                <a:cs typeface="Times New Roman" pitchFamily="18" charset="0"/>
              </a:rPr>
              <a:t>) are used depending on the requirement.</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Light beam is focused on the mono-</a:t>
            </a:r>
            <a:r>
              <a:rPr lang="en-US" sz="2400" dirty="0" err="1" smtClean="0">
                <a:latin typeface="Times New Roman" pitchFamily="18" charset="0"/>
                <a:cs typeface="Times New Roman" pitchFamily="18" charset="0"/>
              </a:rPr>
              <a:t>chromator</a:t>
            </a:r>
            <a:r>
              <a:rPr lang="en-US" sz="2400" dirty="0" smtClean="0">
                <a:latin typeface="Times New Roman" pitchFamily="18" charset="0"/>
                <a:cs typeface="Times New Roman" pitchFamily="18" charset="0"/>
              </a:rPr>
              <a:t>, where after reflection and dispersion nearly monochromatic beam emerges out.</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This emergent monochromatic beam passed through a quartz cuvette containing a sample solution</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Transmitted radiation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79928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4096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4286" y="404664"/>
            <a:ext cx="6690934" cy="646331"/>
          </a:xfrm>
          <a:prstGeom prst="rect">
            <a:avLst/>
          </a:prstGeom>
          <a:noFill/>
        </p:spPr>
        <p:txBody>
          <a:bodyPr wrap="none" rtlCol="0">
            <a:spAutoFit/>
          </a:bodyPr>
          <a:lstStyle/>
          <a:p>
            <a:pPr algn="ctr"/>
            <a:r>
              <a:rPr lang="en-IN" sz="3600" b="1" dirty="0" smtClean="0">
                <a:solidFill>
                  <a:srgbClr val="FF0000"/>
                </a:solidFill>
                <a:latin typeface="Times New Roman" pitchFamily="18" charset="0"/>
                <a:cs typeface="Times New Roman" pitchFamily="18" charset="0"/>
              </a:rPr>
              <a:t>Double beam Spectrophotometer</a:t>
            </a:r>
            <a:endParaRPr lang="en-IN" sz="36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697337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340768"/>
            <a:ext cx="8229600" cy="4968552"/>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a:t>
            </a:r>
            <a:r>
              <a:rPr lang="en-US" sz="2400" dirty="0" smtClean="0">
                <a:latin typeface="Times New Roman" pitchFamily="18" charset="0"/>
                <a:cs typeface="Times New Roman" pitchFamily="18" charset="0"/>
              </a:rPr>
              <a:t>lamps (190-400 nm)</a:t>
            </a:r>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Tungsten </a:t>
            </a:r>
            <a:r>
              <a:rPr lang="en-US" sz="2400" dirty="0">
                <a:latin typeface="Times New Roman" pitchFamily="18" charset="0"/>
                <a:cs typeface="Times New Roman" pitchFamily="18" charset="0"/>
              </a:rPr>
              <a:t>filament </a:t>
            </a:r>
            <a:r>
              <a:rPr lang="en-US" sz="2400" dirty="0" smtClean="0">
                <a:latin typeface="Times New Roman" pitchFamily="18" charset="0"/>
                <a:cs typeface="Times New Roman" pitchFamily="18" charset="0"/>
              </a:rPr>
              <a:t>lamp (300-750 nm)</a:t>
            </a:r>
            <a:endParaRPr lang="en-US" sz="2400" dirty="0">
              <a:latin typeface="Times New Roman" pitchFamily="18" charset="0"/>
              <a:cs typeface="Times New Roman" pitchFamily="18" charset="0"/>
            </a:endParaRPr>
          </a:p>
          <a:p>
            <a:r>
              <a:rPr lang="en-US" sz="2600" b="1" dirty="0" smtClean="0">
                <a:latin typeface="Times New Roman" pitchFamily="18" charset="0"/>
                <a:cs typeface="Times New Roman" pitchFamily="18" charset="0"/>
              </a:rPr>
              <a:t>Sample </a:t>
            </a:r>
            <a:r>
              <a:rPr lang="en-US" sz="2600" b="1" dirty="0">
                <a:latin typeface="Times New Roman" pitchFamily="18" charset="0"/>
                <a:cs typeface="Times New Roman" pitchFamily="18" charset="0"/>
              </a:rPr>
              <a:t>containers</a:t>
            </a:r>
          </a:p>
          <a:p>
            <a:pPr lvl="1"/>
            <a:r>
              <a:rPr lang="en-US" sz="2400" dirty="0" smtClean="0">
                <a:latin typeface="Times New Roman" pitchFamily="18" charset="0"/>
                <a:cs typeface="Times New Roman" pitchFamily="18" charset="0"/>
              </a:rPr>
              <a:t>Cuvettes (Quartz)</a:t>
            </a:r>
          </a:p>
          <a:p>
            <a:pPr marL="341313" lvl="1" indent="-341313">
              <a:buFont typeface="Arial" pitchFamily="34" charset="0"/>
              <a:buChar char="•"/>
            </a:pPr>
            <a:r>
              <a:rPr lang="en-US" sz="2600" b="1" dirty="0" smtClean="0">
                <a:latin typeface="Times New Roman" pitchFamily="18" charset="0"/>
                <a:cs typeface="Times New Roman" pitchFamily="18" charset="0"/>
              </a:rPr>
              <a:t>Beam splitters</a:t>
            </a:r>
          </a:p>
          <a:p>
            <a:pPr marL="0" lvl="1" indent="0">
              <a:buNone/>
            </a:pPr>
            <a:r>
              <a:rPr lang="en-US" sz="2600" b="1"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 Mirrors</a:t>
            </a:r>
          </a:p>
          <a:p>
            <a:r>
              <a:rPr lang="en-IN" sz="2600" b="1" dirty="0" smtClean="0">
                <a:latin typeface="Times New Roman" pitchFamily="18" charset="0"/>
                <a:cs typeface="Times New Roman" pitchFamily="18" charset="0"/>
              </a:rPr>
              <a:t>Mono-</a:t>
            </a:r>
            <a:r>
              <a:rPr lang="en-IN" sz="2600" b="1" dirty="0" err="1" smtClean="0">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a:t>
            </a:r>
            <a:r>
              <a:rPr lang="en-IN" sz="2400" dirty="0" smtClean="0">
                <a:latin typeface="Times New Roman" pitchFamily="18" charset="0"/>
                <a:cs typeface="Times New Roman" pitchFamily="18" charset="0"/>
              </a:rPr>
              <a:t>mono-</a:t>
            </a:r>
            <a:r>
              <a:rPr lang="en-IN" sz="2400" dirty="0" err="1" smtClean="0">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smtClean="0">
                <a:latin typeface="Times New Roman" pitchFamily="18" charset="0"/>
                <a:cs typeface="Times New Roman" pitchFamily="18" charset="0"/>
              </a:rPr>
              <a:t>Detectors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t>
            </a:r>
            <a:r>
              <a:rPr lang="en-IN" sz="2400" dirty="0" smtClean="0">
                <a:latin typeface="Times New Roman" pitchFamily="18" charset="0"/>
                <a:cs typeface="Times New Roman" pitchFamily="18" charset="0"/>
              </a:rPr>
              <a:t>array</a:t>
            </a:r>
            <a:endParaRPr lang="en-IN"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384040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3200" b="1" dirty="0" smtClean="0">
                <a:latin typeface="Times New Roman" pitchFamily="18" charset="0"/>
                <a:cs typeface="Times New Roman" pitchFamily="18" charset="0"/>
              </a:rPr>
              <a:t>Working of Double </a:t>
            </a:r>
            <a:r>
              <a:rPr lang="en-US" sz="3200" b="1" dirty="0">
                <a:latin typeface="Times New Roman" pitchFamily="18" charset="0"/>
                <a:cs typeface="Times New Roman" pitchFamily="18" charset="0"/>
              </a:rPr>
              <a:t>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96752"/>
            <a:ext cx="8229600" cy="5184576"/>
          </a:xfrm>
        </p:spPr>
        <p:txBody>
          <a:bodyPr>
            <a:normAutofit fontScale="85000" lnSpcReduction="10000"/>
          </a:bodyPr>
          <a:lstStyle/>
          <a:p>
            <a:pPr algn="just"/>
            <a:r>
              <a:rPr lang="en-US" sz="2600" dirty="0" smtClean="0">
                <a:latin typeface="Times New Roman" pitchFamily="18" charset="0"/>
                <a:cs typeface="Times New Roman" pitchFamily="18" charset="0"/>
              </a:rPr>
              <a:t>The instrument is useful for both Ultraviolet and Visible regions.</a:t>
            </a:r>
          </a:p>
          <a:p>
            <a:pPr lvl="1" algn="just"/>
            <a:r>
              <a:rPr lang="en-US" sz="2600" dirty="0" smtClean="0">
                <a:latin typeface="Times New Roman" pitchFamily="18" charset="0"/>
                <a:cs typeface="Times New Roman" pitchFamily="18" charset="0"/>
              </a:rPr>
              <a:t>For UV light Deuterium lamps </a:t>
            </a:r>
            <a:r>
              <a:rPr lang="en-US" sz="2600" dirty="0">
                <a:latin typeface="Times New Roman" pitchFamily="18" charset="0"/>
                <a:cs typeface="Times New Roman" pitchFamily="18" charset="0"/>
              </a:rPr>
              <a:t>(190-400 nm)</a:t>
            </a:r>
          </a:p>
          <a:p>
            <a:pPr lvl="1" algn="just"/>
            <a:r>
              <a:rPr lang="en-US" sz="2600" dirty="0" smtClean="0">
                <a:latin typeface="Times New Roman" pitchFamily="18" charset="0"/>
                <a:cs typeface="Times New Roman" pitchFamily="18" charset="0"/>
              </a:rPr>
              <a:t>For Visible light Tungsten </a:t>
            </a:r>
            <a:r>
              <a:rPr lang="en-US" sz="2600" dirty="0">
                <a:latin typeface="Times New Roman" pitchFamily="18" charset="0"/>
                <a:cs typeface="Times New Roman" pitchFamily="18" charset="0"/>
              </a:rPr>
              <a:t>filament lamp (</a:t>
            </a:r>
            <a:r>
              <a:rPr lang="en-US" sz="2600" dirty="0" smtClean="0">
                <a:latin typeface="Times New Roman" pitchFamily="18" charset="0"/>
                <a:cs typeface="Times New Roman" pitchFamily="18" charset="0"/>
              </a:rPr>
              <a:t>380-750 </a:t>
            </a:r>
            <a:r>
              <a:rPr lang="en-US" sz="2600" dirty="0">
                <a:latin typeface="Times New Roman" pitchFamily="18" charset="0"/>
                <a:cs typeface="Times New Roman" pitchFamily="18" charset="0"/>
              </a:rPr>
              <a:t>nm</a:t>
            </a:r>
            <a:r>
              <a:rPr lang="en-US" sz="2600" dirty="0" smtClean="0">
                <a:latin typeface="Times New Roman" pitchFamily="18" charset="0"/>
                <a:cs typeface="Times New Roman" pitchFamily="18" charset="0"/>
              </a:rPr>
              <a:t>) are used depending on the requirement.</a:t>
            </a:r>
          </a:p>
          <a:p>
            <a:pPr marL="341313" lvl="1" algn="just">
              <a:buFont typeface="Arial" pitchFamily="34" charset="0"/>
              <a:buChar char="•"/>
            </a:pPr>
            <a:r>
              <a:rPr lang="en-US" sz="2600" dirty="0" smtClean="0">
                <a:latin typeface="Times New Roman" pitchFamily="18" charset="0"/>
                <a:cs typeface="Times New Roman" pitchFamily="18" charset="0"/>
              </a:rPr>
              <a:t>The variation in the intensity of the source light is compensated by splitting the incident beam into </a:t>
            </a:r>
            <a:r>
              <a:rPr lang="en-US" sz="2600" b="1" dirty="0" smtClean="0">
                <a:latin typeface="Times New Roman" pitchFamily="18" charset="0"/>
                <a:cs typeface="Times New Roman" pitchFamily="18" charset="0"/>
              </a:rPr>
              <a:t>two light beams</a:t>
            </a:r>
            <a:r>
              <a:rPr lang="en-US" sz="2600" dirty="0">
                <a:latin typeface="Times New Roman" pitchFamily="18" charset="0"/>
                <a:cs typeface="Times New Roman" pitchFamily="18" charset="0"/>
              </a:rPr>
              <a:t> </a:t>
            </a:r>
            <a:r>
              <a:rPr lang="en-US" sz="2600" dirty="0" smtClean="0">
                <a:latin typeface="Times New Roman" pitchFamily="18" charset="0"/>
                <a:cs typeface="Times New Roman" pitchFamily="18" charset="0"/>
              </a:rPr>
              <a:t>by passing through beam splitter.</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One of the beam passes through the blank solution while other through the sample solution.</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Transmitted radiations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Simultaneously, absorbance of blank and sample solution can be measured.</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57663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404664"/>
            <a:ext cx="8229600" cy="1143000"/>
          </a:xfrm>
        </p:spPr>
        <p:txBody>
          <a:bodyPr>
            <a:normAutofit/>
          </a:bodyPr>
          <a:lstStyle/>
          <a:p>
            <a:r>
              <a:rPr lang="en-US" sz="3600" b="1" dirty="0">
                <a:latin typeface="Times New Roman" pitchFamily="18" charset="0"/>
                <a:cs typeface="Times New Roman" pitchFamily="18" charset="0"/>
              </a:rPr>
              <a:t>Application of UV-Visible Spectroscopy</a:t>
            </a:r>
          </a:p>
        </p:txBody>
      </p:sp>
      <p:sp>
        <p:nvSpPr>
          <p:cNvPr id="90115" name="Rectangle 3"/>
          <p:cNvSpPr>
            <a:spLocks noGrp="1" noChangeArrowheads="1"/>
          </p:cNvSpPr>
          <p:nvPr>
            <p:ph type="body" idx="1"/>
          </p:nvPr>
        </p:nvSpPr>
        <p:spPr/>
        <p:txBody>
          <a:bodyPr/>
          <a:lstStyle/>
          <a:p>
            <a:r>
              <a:rPr lang="en-US" sz="2400" dirty="0" smtClean="0">
                <a:latin typeface="Times New Roman" pitchFamily="18" charset="0"/>
                <a:cs typeface="Times New Roman" pitchFamily="18" charset="0"/>
              </a:rPr>
              <a:t>Quantitative determination of </a:t>
            </a:r>
            <a:r>
              <a:rPr lang="en-US" sz="2400" dirty="0" err="1" smtClean="0">
                <a:latin typeface="Times New Roman" pitchFamily="18" charset="0"/>
                <a:cs typeface="Times New Roman" pitchFamily="18" charset="0"/>
              </a:rPr>
              <a:t>analyte</a:t>
            </a:r>
            <a:r>
              <a:rPr lang="en-US" sz="2400" dirty="0" smtClean="0">
                <a:latin typeface="Times New Roman" pitchFamily="18" charset="0"/>
                <a:cs typeface="Times New Roman" pitchFamily="18" charset="0"/>
              </a:rPr>
              <a:t> concentration</a:t>
            </a:r>
          </a:p>
          <a:p>
            <a:r>
              <a:rPr lang="en-US" sz="2400" dirty="0" smtClean="0">
                <a:latin typeface="Times New Roman" pitchFamily="18" charset="0"/>
                <a:cs typeface="Times New Roman" pitchFamily="18" charset="0"/>
              </a:rPr>
              <a:t>Identification </a:t>
            </a:r>
            <a:r>
              <a:rPr lang="en-US" sz="2400" dirty="0">
                <a:latin typeface="Times New Roman" pitchFamily="18" charset="0"/>
                <a:cs typeface="Times New Roman" pitchFamily="18" charset="0"/>
              </a:rPr>
              <a:t>of inorganic and organic </a:t>
            </a:r>
            <a:r>
              <a:rPr lang="en-US" sz="2400" dirty="0" smtClean="0">
                <a:latin typeface="Times New Roman" pitchFamily="18" charset="0"/>
                <a:cs typeface="Times New Roman" pitchFamily="18" charset="0"/>
              </a:rPr>
              <a:t>species</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Magnitude of molar </a:t>
            </a:r>
            <a:r>
              <a:rPr lang="en-US" sz="2400" dirty="0" smtClean="0">
                <a:latin typeface="Times New Roman" pitchFamily="18" charset="0"/>
                <a:cs typeface="Times New Roman" pitchFamily="18" charset="0"/>
              </a:rPr>
              <a:t>absorptivity</a:t>
            </a:r>
          </a:p>
          <a:p>
            <a:r>
              <a:rPr lang="en-US" sz="2400" dirty="0" smtClean="0">
                <a:latin typeface="Times New Roman" pitchFamily="18" charset="0"/>
                <a:cs typeface="Times New Roman" pitchFamily="18" charset="0"/>
              </a:rPr>
              <a:t>Used as a detector in HPLC</a:t>
            </a:r>
          </a:p>
          <a:p>
            <a:r>
              <a:rPr lang="en-US" sz="2400" dirty="0" smtClean="0">
                <a:latin typeface="Times New Roman" pitchFamily="18" charset="0"/>
                <a:cs typeface="Times New Roman" pitchFamily="18" charset="0"/>
              </a:rPr>
              <a:t>Used in semiconductor industry to measure thickness and optical properties of thin films.</a:t>
            </a:r>
          </a:p>
          <a:p>
            <a:r>
              <a:rPr lang="en-US" sz="2400" dirty="0" smtClean="0">
                <a:latin typeface="Times New Roman" pitchFamily="18" charset="0"/>
                <a:cs typeface="Times New Roman" pitchFamily="18" charset="0"/>
              </a:rPr>
              <a:t>To study absorbance of organic compounds</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74160" y="4741560"/>
              <a:ext cx="360" cy="360"/>
            </p14:xfrm>
          </p:contentPart>
        </mc:Choice>
        <mc:Fallback xmlns="">
          <p:pic>
            <p:nvPicPr>
              <p:cNvPr id="2" name="Ink 1"/>
              <p:cNvPicPr/>
              <p:nvPr/>
            </p:nvPicPr>
            <p:blipFill>
              <a:blip r:embed="rId3"/>
              <a:stretch>
                <a:fillRect/>
              </a:stretch>
            </p:blipFill>
            <p:spPr>
              <a:xfrm>
                <a:off x="5464800" y="4732200"/>
                <a:ext cx="19080" cy="19080"/>
              </a:xfrm>
              <a:prstGeom prst="rect">
                <a:avLst/>
              </a:prstGeom>
            </p:spPr>
          </p:pic>
        </mc:Fallback>
      </mc:AlternateContent>
    </p:spTree>
    <p:extLst>
      <p:ext uri="{BB962C8B-B14F-4D97-AF65-F5344CB8AC3E}">
        <p14:creationId xmlns:p14="http://schemas.microsoft.com/office/powerpoint/2010/main" val="959411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sp>
        <p:nvSpPr>
          <p:cNvPr id="3" name="Content Placeholder 2"/>
          <p:cNvSpPr>
            <a:spLocks noGrp="1"/>
          </p:cNvSpPr>
          <p:nvPr>
            <p:ph idx="1"/>
          </p:nvPr>
        </p:nvSpPr>
        <p:spPr>
          <a:xfrm>
            <a:off x="457200" y="1484784"/>
            <a:ext cx="8229600" cy="4525963"/>
          </a:xfrm>
        </p:spPr>
        <p:txBody>
          <a:bodyPr>
            <a:normAutofit fontScale="92500"/>
          </a:bodyPr>
          <a:lstStyle/>
          <a:p>
            <a:pPr algn="just"/>
            <a:r>
              <a:rPr lang="en-US" sz="2400" dirty="0" smtClean="0">
                <a:latin typeface="Times New Roman" pitchFamily="18" charset="0"/>
                <a:cs typeface="Times New Roman" pitchFamily="18" charset="0"/>
              </a:rPr>
              <a:t>CONDUCTOMETRY is based on the principle of determination of change in conductivity of different ions in the solution.</a:t>
            </a:r>
          </a:p>
          <a:p>
            <a:pPr algn="just"/>
            <a:r>
              <a:rPr lang="en-US" sz="2400" dirty="0" smtClean="0">
                <a:latin typeface="Times New Roman" pitchFamily="18" charset="0"/>
                <a:cs typeface="Times New Roman" pitchFamily="18" charset="0"/>
              </a:rPr>
              <a:t>Conductivity of the solution could be changed with the replacement of ions.</a:t>
            </a:r>
          </a:p>
          <a:p>
            <a:pPr algn="just"/>
            <a:r>
              <a:rPr lang="en-US" sz="2400" dirty="0" smtClean="0">
                <a:latin typeface="Times New Roman" pitchFamily="18" charset="0"/>
                <a:cs typeface="Times New Roman" pitchFamily="18" charset="0"/>
              </a:rPr>
              <a:t>Conductance is the flow of electricity through an electrolyte due to migration of ions by applying potential difference between two electrodes.</a:t>
            </a:r>
          </a:p>
          <a:p>
            <a:pPr algn="just"/>
            <a:r>
              <a:rPr lang="en-US" sz="2400" dirty="0">
                <a:latin typeface="Times New Roman" pitchFamily="18" charset="0"/>
                <a:cs typeface="Times New Roman" pitchFamily="18" charset="0"/>
              </a:rPr>
              <a:t>When the solution contains one single electrolyte, the measured conductance of the solution can be related to concentration of </a:t>
            </a:r>
            <a:r>
              <a:rPr lang="en-US" sz="2400" dirty="0" smtClean="0">
                <a:latin typeface="Times New Roman" pitchFamily="18" charset="0"/>
                <a:cs typeface="Times New Roman" pitchFamily="18" charset="0"/>
              </a:rPr>
              <a:t>that </a:t>
            </a:r>
            <a:r>
              <a:rPr lang="en-US" sz="2400" dirty="0">
                <a:latin typeface="Times New Roman" pitchFamily="18" charset="0"/>
                <a:cs typeface="Times New Roman" pitchFamily="18" charset="0"/>
              </a:rPr>
              <a:t>electrolyte. </a:t>
            </a:r>
          </a:p>
          <a:p>
            <a:pPr algn="just"/>
            <a:r>
              <a:rPr lang="en-US" sz="2400" dirty="0" smtClean="0">
                <a:latin typeface="Times New Roman" pitchFamily="18" charset="0"/>
                <a:cs typeface="Times New Roman" pitchFamily="18" charset="0"/>
              </a:rPr>
              <a:t>It is reciprocal of resistance, [G = 1/R] expressed as Ohm</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or Siemens </a:t>
            </a:r>
            <a:endParaRPr lang="en-US" sz="2400" dirty="0"/>
          </a:p>
        </p:txBody>
      </p:sp>
    </p:spTree>
    <p:extLst>
      <p:ext uri="{BB962C8B-B14F-4D97-AF65-F5344CB8AC3E}">
        <p14:creationId xmlns:p14="http://schemas.microsoft.com/office/powerpoint/2010/main" val="2358008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4" y="1412776"/>
            <a:ext cx="900007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431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Conductometric Titration</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Conductometric titration is a type of titration in which the electrolytic conductivity of the reaction mixture is continuously monitored as one reactant is </a:t>
            </a:r>
            <a:r>
              <a:rPr lang="en-US" sz="2400" dirty="0" smtClean="0">
                <a:latin typeface="Times New Roman" pitchFamily="18" charset="0"/>
                <a:cs typeface="Times New Roman" pitchFamily="18" charset="0"/>
              </a:rPr>
              <a:t>added to the other. </a:t>
            </a: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equivalence point is the point at which the conductivity undergoes a sudden change.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Marked </a:t>
            </a:r>
            <a:r>
              <a:rPr lang="en-US" sz="2400" dirty="0">
                <a:latin typeface="Times New Roman" pitchFamily="18" charset="0"/>
                <a:cs typeface="Times New Roman" pitchFamily="18" charset="0"/>
              </a:rPr>
              <a:t>increase or decrease in conductance is associated with the changing concentrations of the two most highly conducting ions, viz. the hydrogen and hydroxyl ions.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method can be used for titrating </a:t>
            </a:r>
            <a:r>
              <a:rPr lang="en-US" sz="2400" dirty="0" smtClean="0">
                <a:latin typeface="Times New Roman" pitchFamily="18" charset="0"/>
                <a:cs typeface="Times New Roman" pitchFamily="18" charset="0"/>
              </a:rPr>
              <a:t>colored </a:t>
            </a:r>
            <a:r>
              <a:rPr lang="en-US" sz="2400" dirty="0">
                <a:latin typeface="Times New Roman" pitchFamily="18" charset="0"/>
                <a:cs typeface="Times New Roman" pitchFamily="18" charset="0"/>
              </a:rPr>
              <a:t>solutions or homogeneous suspension</a:t>
            </a:r>
          </a:p>
        </p:txBody>
      </p:sp>
    </p:spTree>
    <p:extLst>
      <p:ext uri="{BB962C8B-B14F-4D97-AF65-F5344CB8AC3E}">
        <p14:creationId xmlns:p14="http://schemas.microsoft.com/office/powerpoint/2010/main" val="445906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857403"/>
          </a:xfrm>
        </p:spPr>
        <p:txBody>
          <a:bodyPr>
            <a:noAutofit/>
          </a:bodyPr>
          <a:lstStyle/>
          <a:p>
            <a:pPr algn="just"/>
            <a:r>
              <a:rPr lang="en-US" sz="2400" dirty="0">
                <a:latin typeface="Times New Roman" pitchFamily="18" charset="0"/>
                <a:cs typeface="Times New Roman" pitchFamily="18" charset="0"/>
              </a:rPr>
              <a:t>When solution of one electrolyte is added to another </a:t>
            </a:r>
            <a:r>
              <a:rPr lang="en-US" sz="2400" dirty="0" smtClean="0">
                <a:latin typeface="Times New Roman" pitchFamily="18" charset="0"/>
                <a:cs typeface="Times New Roman" pitchFamily="18" charset="0"/>
              </a:rPr>
              <a:t>electrolyte, </a:t>
            </a:r>
            <a:r>
              <a:rPr lang="en-US" sz="2400" dirty="0">
                <a:latin typeface="Times New Roman" pitchFamily="18" charset="0"/>
                <a:cs typeface="Times New Roman" pitchFamily="18" charset="0"/>
              </a:rPr>
              <a:t>the conductance of the solution will alter, if an ionic reaction occurs.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no ionic reaction takes place then the conductance of the solution will simply increase.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an ionic reaction occurs, the ion added may replace another ion and hence bring about change in the conductance. </a:t>
            </a:r>
          </a:p>
          <a:p>
            <a:pPr algn="just"/>
            <a:r>
              <a:rPr lang="en-US" sz="2400" dirty="0">
                <a:latin typeface="Times New Roman" pitchFamily="18" charset="0"/>
                <a:cs typeface="Times New Roman" pitchFamily="18" charset="0"/>
              </a:rPr>
              <a:t>Let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B</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the ions of </a:t>
            </a:r>
            <a:r>
              <a:rPr lang="en-US" sz="2400" dirty="0" err="1">
                <a:latin typeface="Times New Roman" pitchFamily="18" charset="0"/>
                <a:cs typeface="Times New Roman" pitchFamily="18" charset="0"/>
              </a:rPr>
              <a:t>titrand</a:t>
            </a:r>
            <a:r>
              <a:rPr lang="en-US" sz="2400" dirty="0">
                <a:latin typeface="Times New Roman" pitchFamily="18" charset="0"/>
                <a:cs typeface="Times New Roman" pitchFamily="18" charset="0"/>
              </a:rPr>
              <a:t> and C</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ions of the titrant, the ionic reaction in the titration is combination of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and 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AD formed may be insoluble or weakly ionized. </a:t>
            </a:r>
          </a:p>
          <a:p>
            <a:pPr marL="0" indent="0" algn="ctr">
              <a:buNone/>
            </a:pP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B</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 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a:t>
            </a:r>
            <a:r>
              <a:rPr lang="en-US" sz="2400" b="1" dirty="0">
                <a:latin typeface="Times New Roman" pitchFamily="18" charset="0"/>
                <a:cs typeface="Times New Roman" pitchFamily="18" charset="0"/>
                <a:sym typeface="Wingdings"/>
              </a:rPr>
              <a:t></a:t>
            </a:r>
            <a:r>
              <a:rPr lang="en-US" sz="2400" b="1" dirty="0">
                <a:latin typeface="Times New Roman" pitchFamily="18" charset="0"/>
                <a:cs typeface="Times New Roman" pitchFamily="18" charset="0"/>
              </a:rPr>
              <a:t>    AD + </a:t>
            </a:r>
            <a:r>
              <a:rPr lang="en-US" sz="2400" b="1" dirty="0" smtClean="0">
                <a:latin typeface="Times New Roman" pitchFamily="18" charset="0"/>
                <a:cs typeface="Times New Roman" pitchFamily="18" charset="0"/>
              </a:rPr>
              <a:t>C</a:t>
            </a:r>
            <a:r>
              <a:rPr lang="en-US" sz="2400" b="1" baseline="30000"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B</a:t>
            </a:r>
            <a:r>
              <a:rPr lang="en-US" sz="2400" b="1" baseline="30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8309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Thus as the titration proceeds,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are replaced by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The conductance of the solution increases or decreases depending on whether conductance of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is greater than or less than that of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After equivalence point the ionic reaction does not occur and hence, the conductance of the solution will raise due the excess addition of titrant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The principle of </a:t>
            </a:r>
            <a:r>
              <a:rPr lang="en-US" sz="2400" dirty="0" err="1">
                <a:latin typeface="Times New Roman" pitchFamily="18" charset="0"/>
                <a:cs typeface="Times New Roman" pitchFamily="18" charset="0"/>
              </a:rPr>
              <a:t>conductometric</a:t>
            </a:r>
            <a:r>
              <a:rPr lang="en-US" sz="2400" dirty="0">
                <a:latin typeface="Times New Roman" pitchFamily="18" charset="0"/>
                <a:cs typeface="Times New Roman" pitchFamily="18" charset="0"/>
              </a:rPr>
              <a:t> titration is changes in the conductance of the solution due to difference in the ionic conductance or due to production of more number of ions in the solution.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90950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28600"/>
            <a:ext cx="8229600" cy="576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latin typeface="Times New Roman" pitchFamily="18" charset="0"/>
                <a:cs typeface="Times New Roman" pitchFamily="18" charset="0"/>
              </a:rPr>
              <a:t>Spectroscopy</a:t>
            </a:r>
            <a:endParaRPr lang="en-US" sz="3200" b="1" dirty="0">
              <a:latin typeface="Times New Roman" pitchFamily="18" charset="0"/>
              <a:cs typeface="Times New Roman" pitchFamily="18" charset="0"/>
            </a:endParaRPr>
          </a:p>
        </p:txBody>
      </p:sp>
      <p:sp>
        <p:nvSpPr>
          <p:cNvPr id="5" name="Content Placeholder 1"/>
          <p:cNvSpPr txBox="1">
            <a:spLocks/>
          </p:cNvSpPr>
          <p:nvPr/>
        </p:nvSpPr>
        <p:spPr>
          <a:xfrm>
            <a:off x="304800" y="762000"/>
            <a:ext cx="8458199" cy="571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smtClean="0">
                <a:latin typeface="Times New Roman" pitchFamily="18" charset="0"/>
                <a:cs typeface="Times New Roman" pitchFamily="18" charset="0"/>
              </a:rPr>
              <a:t>Every chemical compound absorbs, transmits, or reflects light (electromagnetic radiation). </a:t>
            </a:r>
          </a:p>
          <a:p>
            <a:pPr marL="0" indent="0" algn="just">
              <a:buNone/>
            </a:pPr>
            <a:r>
              <a:rPr lang="en-US" sz="2400" dirty="0" smtClean="0">
                <a:latin typeface="Times New Roman" pitchFamily="18" charset="0"/>
                <a:cs typeface="Times New Roman" pitchFamily="18" charset="0"/>
              </a:rPr>
              <a:t>Spectroscopy is a measurement of how much a chemical substance absorbs or transmits. </a:t>
            </a:r>
          </a:p>
          <a:p>
            <a:pPr marL="0" indent="0" algn="just">
              <a:buNone/>
            </a:pPr>
            <a:r>
              <a:rPr lang="en-US" sz="2400" dirty="0" smtClean="0">
                <a:latin typeface="Times New Roman" pitchFamily="18" charset="0"/>
                <a:cs typeface="Times New Roman" pitchFamily="18" charset="0"/>
              </a:rPr>
              <a:t>Spectrophotometry is widely used for quantitative analysis in various areas.</a:t>
            </a:r>
          </a:p>
          <a:p>
            <a:pPr algn="just"/>
            <a:endParaRPr lang="en-US"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84984"/>
            <a:ext cx="87793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77800" y="4768560"/>
              <a:ext cx="360" cy="360"/>
            </p14:xfrm>
          </p:contentPart>
        </mc:Choice>
        <mc:Fallback xmlns="">
          <p:pic>
            <p:nvPicPr>
              <p:cNvPr id="2" name="Ink 1"/>
              <p:cNvPicPr/>
              <p:nvPr/>
            </p:nvPicPr>
            <p:blipFill>
              <a:blip r:embed="rId4"/>
              <a:stretch>
                <a:fillRect/>
              </a:stretch>
            </p:blipFill>
            <p:spPr>
              <a:xfrm>
                <a:off x="7768440" y="4759200"/>
                <a:ext cx="19080" cy="19080"/>
              </a:xfrm>
              <a:prstGeom prst="rect">
                <a:avLst/>
              </a:prstGeom>
            </p:spPr>
          </p:pic>
        </mc:Fallback>
      </mc:AlternateContent>
    </p:spTree>
    <p:extLst>
      <p:ext uri="{BB962C8B-B14F-4D97-AF65-F5344CB8AC3E}">
        <p14:creationId xmlns:p14="http://schemas.microsoft.com/office/powerpoint/2010/main" val="3576586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00"/>
                </a:solidFill>
                <a:latin typeface="Times New Roman" pitchFamily="18" charset="0"/>
                <a:cs typeface="Times New Roman" pitchFamily="18" charset="0"/>
              </a:rPr>
              <a:t>Procedure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definite volume of the solution to be estimated is pipetted out in a beaker.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dip type conductivity cell is </a:t>
            </a:r>
            <a:r>
              <a:rPr lang="en-US" dirty="0" smtClean="0">
                <a:latin typeface="Times New Roman" pitchFamily="18" charset="0"/>
                <a:cs typeface="Times New Roman" pitchFamily="18" charset="0"/>
              </a:rPr>
              <a:t>placed </a:t>
            </a:r>
            <a:r>
              <a:rPr lang="en-US" dirty="0">
                <a:latin typeface="Times New Roman" pitchFamily="18" charset="0"/>
                <a:cs typeface="Times New Roman" pitchFamily="18" charset="0"/>
              </a:rPr>
              <a:t>in a beaker. Addition of distilled water may be necessary if the cell does not dip completely in the solution.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cell is connected to a </a:t>
            </a:r>
            <a:r>
              <a:rPr lang="en-US" dirty="0" err="1">
                <a:latin typeface="Times New Roman" pitchFamily="18" charset="0"/>
                <a:cs typeface="Times New Roman" pitchFamily="18" charset="0"/>
              </a:rPr>
              <a:t>conductometer</a:t>
            </a:r>
            <a:r>
              <a:rPr lang="en-US" dirty="0">
                <a:latin typeface="Times New Roman" pitchFamily="18" charset="0"/>
                <a:cs typeface="Times New Roman" pitchFamily="18" charset="0"/>
              </a:rPr>
              <a:t> and the conductance of the solution is measured. The titrant is filled in the </a:t>
            </a:r>
            <a:r>
              <a:rPr lang="en-US" dirty="0" err="1">
                <a:latin typeface="Times New Roman" pitchFamily="18" charset="0"/>
                <a:cs typeface="Times New Roman" pitchFamily="18" charset="0"/>
              </a:rPr>
              <a:t>burrete</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titrant is added in the small portions, generally 0.5 mL at a time. The solution is stirred after each addition.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solution is allowed to stand for a minute or two after stirring before conductance is measured.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Addition </a:t>
            </a:r>
            <a:r>
              <a:rPr lang="en-US" dirty="0">
                <a:latin typeface="Times New Roman" pitchFamily="18" charset="0"/>
                <a:cs typeface="Times New Roman" pitchFamily="18" charset="0"/>
              </a:rPr>
              <a:t>of titrant is continued till about seven to eight readings beyond the equivalence point are obtained.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plot of conductance against volume of the titrant added is used to locate the equivalence point.</a:t>
            </a:r>
          </a:p>
        </p:txBody>
      </p:sp>
    </p:spTree>
    <p:extLst>
      <p:ext uri="{BB962C8B-B14F-4D97-AF65-F5344CB8AC3E}">
        <p14:creationId xmlns:p14="http://schemas.microsoft.com/office/powerpoint/2010/main" val="2670151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00"/>
                </a:solidFill>
                <a:latin typeface="Times New Roman" pitchFamily="18" charset="0"/>
                <a:cs typeface="Times New Roman" pitchFamily="18" charset="0"/>
              </a:rPr>
              <a:t>Some </a:t>
            </a:r>
            <a:r>
              <a:rPr lang="en-US" sz="3600" b="1" dirty="0" err="1" smtClean="0">
                <a:solidFill>
                  <a:srgbClr val="FF0000"/>
                </a:solidFill>
                <a:latin typeface="Times New Roman" pitchFamily="18" charset="0"/>
                <a:cs typeface="Times New Roman" pitchFamily="18" charset="0"/>
              </a:rPr>
              <a:t>Conductometric</a:t>
            </a:r>
            <a:r>
              <a:rPr lang="en-US" sz="3600" b="1" dirty="0">
                <a:solidFill>
                  <a:srgbClr val="FF0000"/>
                </a:solidFill>
                <a:latin typeface="Times New Roman" pitchFamily="18" charset="0"/>
                <a:cs typeface="Times New Roman" pitchFamily="18" charset="0"/>
              </a:rPr>
              <a:t> </a:t>
            </a:r>
            <a:r>
              <a:rPr lang="en-US" sz="3600" b="1" dirty="0" smtClean="0">
                <a:solidFill>
                  <a:srgbClr val="FF0000"/>
                </a:solidFill>
                <a:latin typeface="Times New Roman" pitchFamily="18" charset="0"/>
                <a:cs typeface="Times New Roman" pitchFamily="18" charset="0"/>
              </a:rPr>
              <a:t>Titrations</a:t>
            </a: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a:latin typeface="Times New Roman" pitchFamily="18" charset="0"/>
                <a:cs typeface="Times New Roman" pitchFamily="18" charset="0"/>
              </a:rPr>
              <a:t>Strong Acid with a Strong Base, [</a:t>
            </a:r>
            <a:r>
              <a:rPr lang="en-US" sz="2400" dirty="0" err="1">
                <a:latin typeface="Times New Roman" pitchFamily="18" charset="0"/>
                <a:cs typeface="Times New Roman" pitchFamily="18" charset="0"/>
              </a:rPr>
              <a:t>HCl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NaOH</a:t>
            </a:r>
            <a:r>
              <a:rPr lang="en-US" sz="2400" dirty="0" smtClean="0">
                <a:latin typeface="Times New Roman" pitchFamily="18" charset="0"/>
                <a:cs typeface="Times New Roman" pitchFamily="18" charset="0"/>
              </a:rPr>
              <a:t>]</a:t>
            </a:r>
          </a:p>
          <a:p>
            <a:pPr marL="0" indent="0" algn="just">
              <a:buNone/>
            </a:pPr>
            <a:r>
              <a:rPr lang="en-US" sz="2400" dirty="0" smtClean="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Weak Acid with a Strong Base,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COOH </a:t>
            </a:r>
            <a:r>
              <a:rPr lang="en-IN" sz="2400" dirty="0" err="1">
                <a:latin typeface="Times New Roman" pitchFamily="18" charset="0"/>
                <a:cs typeface="Times New Roman" pitchFamily="18" charset="0"/>
              </a:rPr>
              <a:t>Vs</a:t>
            </a:r>
            <a:r>
              <a:rPr lang="en-IN" sz="2400" dirty="0">
                <a:latin typeface="Times New Roman" pitchFamily="18" charset="0"/>
                <a:cs typeface="Times New Roman" pitchFamily="18" charset="0"/>
              </a:rPr>
              <a:t> NaOH</a:t>
            </a:r>
            <a:r>
              <a:rPr lang="en-IN" sz="2400" dirty="0" smtClean="0">
                <a:latin typeface="Times New Roman" pitchFamily="18" charset="0"/>
                <a:cs typeface="Times New Roman" pitchFamily="18" charset="0"/>
              </a:rPr>
              <a:t>]</a:t>
            </a:r>
          </a:p>
          <a:p>
            <a:pPr algn="just"/>
            <a:endParaRPr lang="en-IN" sz="2400" dirty="0" smtClean="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Strong Acid with a Weak Base,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SO</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a:t>
            </a:r>
            <a:r>
              <a:rPr lang="en-IN" sz="2400" dirty="0" smtClean="0">
                <a:latin typeface="Times New Roman" pitchFamily="18" charset="0"/>
                <a:cs typeface="Times New Roman" pitchFamily="18" charset="0"/>
              </a:rPr>
              <a:t> dil. 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Weak Acid with a Weak </a:t>
            </a:r>
            <a:r>
              <a:rPr lang="en-IN" sz="2400" dirty="0" smtClean="0">
                <a:latin typeface="Times New Roman" pitchFamily="18" charset="0"/>
                <a:cs typeface="Times New Roman" pitchFamily="18" charset="0"/>
              </a:rPr>
              <a:t>Base</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COOH </a:t>
            </a:r>
            <a:r>
              <a:rPr lang="en-IN" sz="2400" dirty="0" err="1" smtClean="0">
                <a:latin typeface="Times New Roman" pitchFamily="18" charset="0"/>
                <a:cs typeface="Times New Roman" pitchFamily="18" charset="0"/>
              </a:rPr>
              <a:t>Vs</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dil. </a:t>
            </a:r>
            <a:r>
              <a:rPr lang="en-IN" sz="2400" dirty="0" smtClean="0">
                <a:latin typeface="Times New Roman" pitchFamily="18" charset="0"/>
                <a:cs typeface="Times New Roman" pitchFamily="18" charset="0"/>
              </a:rPr>
              <a:t>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p>
          <a:p>
            <a:pPr marL="0" indent="0" algn="just">
              <a:buNone/>
            </a:pPr>
            <a:r>
              <a:rPr lang="en-IN" sz="2400" dirty="0" smtClean="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Mixture of a Strong Acid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SO</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a:t>
            </a:r>
            <a:r>
              <a:rPr lang="en-IN" sz="2400" baseline="-250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and </a:t>
            </a:r>
            <a:r>
              <a:rPr lang="en-IN" sz="2400" dirty="0">
                <a:latin typeface="Times New Roman" pitchFamily="18" charset="0"/>
                <a:cs typeface="Times New Roman" pitchFamily="18" charset="0"/>
              </a:rPr>
              <a:t>a Weak Acid </a:t>
            </a:r>
            <a:r>
              <a:rPr lang="en-IN" sz="2400" dirty="0" smtClean="0">
                <a:latin typeface="Times New Roman" pitchFamily="18" charset="0"/>
                <a:cs typeface="Times New Roman" pitchFamily="18" charset="0"/>
              </a:rPr>
              <a:t>(CH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COOH) </a:t>
            </a:r>
            <a:r>
              <a:rPr lang="en-IN" sz="2400" dirty="0">
                <a:latin typeface="Times New Roman" pitchFamily="18" charset="0"/>
                <a:cs typeface="Times New Roman" pitchFamily="18" charset="0"/>
              </a:rPr>
              <a:t>vs. a Strong </a:t>
            </a:r>
            <a:r>
              <a:rPr lang="en-IN" sz="2400" dirty="0" smtClean="0">
                <a:latin typeface="Times New Roman" pitchFamily="18" charset="0"/>
                <a:cs typeface="Times New Roman" pitchFamily="18" charset="0"/>
              </a:rPr>
              <a:t>Base (</a:t>
            </a:r>
            <a:r>
              <a:rPr lang="en-US" sz="2400" dirty="0" err="1" smtClean="0">
                <a:latin typeface="Times New Roman" pitchFamily="18" charset="0"/>
                <a:cs typeface="Times New Roman" pitchFamily="18" charset="0"/>
              </a:rPr>
              <a:t>NaOH</a:t>
            </a:r>
            <a:r>
              <a:rPr lang="en-US" sz="24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or a Weak Base </a:t>
            </a:r>
            <a:r>
              <a:rPr lang="en-IN" sz="2400" dirty="0" smtClean="0">
                <a:latin typeface="Times New Roman" pitchFamily="18" charset="0"/>
                <a:cs typeface="Times New Roman" pitchFamily="18" charset="0"/>
              </a:rPr>
              <a:t>(dil</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296420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latin typeface="Times New Roman" pitchFamily="18" charset="0"/>
                <a:cs typeface="Times New Roman" pitchFamily="18" charset="0"/>
              </a:rPr>
              <a:t>Strong Acid with a Strong </a:t>
            </a:r>
            <a:r>
              <a:rPr lang="en-US" sz="3200" b="1" dirty="0" smtClean="0">
                <a:solidFill>
                  <a:srgbClr val="FF0000"/>
                </a:solidFill>
                <a:latin typeface="Times New Roman" pitchFamily="18" charset="0"/>
                <a:cs typeface="Times New Roman" pitchFamily="18" charset="0"/>
              </a:rPr>
              <a:t>Base</a:t>
            </a:r>
            <a:br>
              <a:rPr lang="en-US" sz="3200" b="1" dirty="0" smtClean="0">
                <a:solidFill>
                  <a:srgbClr val="FF0000"/>
                </a:solidFill>
                <a:latin typeface="Times New Roman" pitchFamily="18" charset="0"/>
                <a:cs typeface="Times New Roman" pitchFamily="18" charset="0"/>
              </a:rPr>
            </a:br>
            <a:r>
              <a:rPr lang="en-US" sz="3200" b="1" dirty="0" smtClean="0">
                <a:latin typeface="Times New Roman" pitchFamily="18" charset="0"/>
                <a:cs typeface="Times New Roman" pitchFamily="18" charset="0"/>
              </a:rPr>
              <a:t>[</a:t>
            </a:r>
            <a:r>
              <a:rPr lang="en-US" sz="3200" b="1" dirty="0" err="1">
                <a:latin typeface="Times New Roman" pitchFamily="18" charset="0"/>
                <a:cs typeface="Times New Roman" pitchFamily="18" charset="0"/>
              </a:rPr>
              <a:t>HCl</a:t>
            </a:r>
            <a:r>
              <a:rPr lang="en-US" sz="3200" b="1" dirty="0">
                <a:latin typeface="Times New Roman" pitchFamily="18" charset="0"/>
                <a:cs typeface="Times New Roman" pitchFamily="18" charset="0"/>
              </a:rPr>
              <a:t> </a:t>
            </a:r>
            <a:r>
              <a:rPr lang="en-US" sz="3200" b="1" dirty="0" smtClean="0">
                <a:latin typeface="Times New Roman" pitchFamily="18" charset="0"/>
                <a:cs typeface="Times New Roman" pitchFamily="18" charset="0"/>
              </a:rPr>
              <a:t>with NaOH]</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538736" cy="4709120"/>
          </a:xfrm>
        </p:spPr>
        <p:txBody>
          <a:bodyPr>
            <a:normAutofit fontScale="92500" lnSpcReduction="10000"/>
          </a:bodyPr>
          <a:lstStyle/>
          <a:p>
            <a:pPr marL="0" indent="0" algn="just">
              <a:buNone/>
            </a:pPr>
            <a:r>
              <a:rPr lang="en-US" sz="2200" dirty="0">
                <a:latin typeface="Times New Roman" pitchFamily="18" charset="0"/>
                <a:cs typeface="Times New Roman" pitchFamily="18" charset="0"/>
              </a:rPr>
              <a:t>Before NaOH is added, the conductance is high due to the presence of highly mobile hydrogen ions. When the base is added, the conductance falls due to the replacement of hydrogen ions by the added </a:t>
            </a:r>
            <a:r>
              <a:rPr lang="en-US" sz="2200" dirty="0" err="1">
                <a:latin typeface="Times New Roman" pitchFamily="18" charset="0"/>
                <a:cs typeface="Times New Roman" pitchFamily="18" charset="0"/>
              </a:rPr>
              <a:t>cation</a:t>
            </a:r>
            <a:r>
              <a:rPr lang="en-US" sz="2200" dirty="0">
                <a:latin typeface="Times New Roman" pitchFamily="18" charset="0"/>
                <a:cs typeface="Times New Roman" pitchFamily="18" charset="0"/>
              </a:rPr>
              <a:t> as 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react with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to form </a:t>
            </a:r>
            <a:r>
              <a:rPr lang="en-US" sz="2200" dirty="0" err="1">
                <a:latin typeface="Times New Roman" pitchFamily="18" charset="0"/>
                <a:cs typeface="Times New Roman" pitchFamily="18" charset="0"/>
              </a:rPr>
              <a:t>undissociated</a:t>
            </a:r>
            <a:r>
              <a:rPr lang="en-US" sz="2200" dirty="0">
                <a:latin typeface="Times New Roman" pitchFamily="18" charset="0"/>
                <a:cs typeface="Times New Roman" pitchFamily="18" charset="0"/>
              </a:rPr>
              <a:t> water. This decrease in the conductance continues till the equivalence point. At the equivalence point, the solution contains only </a:t>
            </a:r>
            <a:r>
              <a:rPr lang="en-US" sz="2200" dirty="0" err="1">
                <a:latin typeface="Times New Roman" pitchFamily="18" charset="0"/>
                <a:cs typeface="Times New Roman" pitchFamily="18" charset="0"/>
              </a:rPr>
              <a:t>NaCl</a:t>
            </a:r>
            <a:r>
              <a:rPr lang="en-US" sz="2200" dirty="0">
                <a:latin typeface="Times New Roman" pitchFamily="18" charset="0"/>
                <a:cs typeface="Times New Roman" pitchFamily="18" charset="0"/>
              </a:rPr>
              <a:t>. After the equivalence point, the conductance increases due to the large conductivity of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a:t>
            </a:r>
          </a:p>
          <a:p>
            <a:endParaRPr lang="en-US" dirty="0">
              <a:latin typeface="Times New Roman" pitchFamily="18" charset="0"/>
              <a:cs typeface="Times New Roman" pitchFamily="18" charset="0"/>
            </a:endParaRPr>
          </a:p>
        </p:txBody>
      </p:sp>
      <p:pic>
        <p:nvPicPr>
          <p:cNvPr id="4" name="Picture 3"/>
          <p:cNvPicPr/>
          <p:nvPr/>
        </p:nvPicPr>
        <p:blipFill>
          <a:blip r:embed="rId2">
            <a:lum bright="-41000" contrast="59000"/>
            <a:extLst>
              <a:ext uri="{28A0092B-C50C-407E-A947-70E740481C1C}">
                <a14:useLocalDpi xmlns:a14="http://schemas.microsoft.com/office/drawing/2010/main" val="0"/>
              </a:ext>
            </a:extLst>
          </a:blip>
          <a:srcRect/>
          <a:stretch>
            <a:fillRect/>
          </a:stretch>
        </p:blipFill>
        <p:spPr bwMode="auto">
          <a:xfrm>
            <a:off x="4139952" y="1772816"/>
            <a:ext cx="4608511" cy="3888432"/>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116040" y="3205080"/>
              <a:ext cx="1366560" cy="866160"/>
            </p14:xfrm>
          </p:contentPart>
        </mc:Choice>
        <mc:Fallback xmlns="">
          <p:pic>
            <p:nvPicPr>
              <p:cNvPr id="5" name="Ink 4"/>
              <p:cNvPicPr/>
              <p:nvPr/>
            </p:nvPicPr>
            <p:blipFill>
              <a:blip r:embed="rId4"/>
              <a:stretch>
                <a:fillRect/>
              </a:stretch>
            </p:blipFill>
            <p:spPr>
              <a:xfrm>
                <a:off x="6109560" y="3199680"/>
                <a:ext cx="1377720" cy="878040"/>
              </a:xfrm>
              <a:prstGeom prst="rect">
                <a:avLst/>
              </a:prstGeom>
            </p:spPr>
          </p:pic>
        </mc:Fallback>
      </mc:AlternateContent>
    </p:spTree>
    <p:extLst>
      <p:ext uri="{BB962C8B-B14F-4D97-AF65-F5344CB8AC3E}">
        <p14:creationId xmlns:p14="http://schemas.microsoft.com/office/powerpoint/2010/main" val="1897833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fontScale="90000"/>
          </a:bodyPr>
          <a:lstStyle/>
          <a:p>
            <a:r>
              <a:rPr lang="en-IN" sz="3200" b="1" dirty="0">
                <a:solidFill>
                  <a:srgbClr val="FF0000"/>
                </a:solidFill>
                <a:latin typeface="Times New Roman" pitchFamily="18" charset="0"/>
                <a:cs typeface="Times New Roman" pitchFamily="18" charset="0"/>
              </a:rPr>
              <a:t>Weak Acid with a Strong </a:t>
            </a:r>
            <a:r>
              <a:rPr lang="en-IN" sz="3200" b="1" dirty="0" smtClean="0">
                <a:solidFill>
                  <a:srgbClr val="FF0000"/>
                </a:solidFill>
                <a:latin typeface="Times New Roman" pitchFamily="18" charset="0"/>
                <a:cs typeface="Times New Roman" pitchFamily="18" charset="0"/>
              </a:rPr>
              <a:t>Base</a:t>
            </a:r>
            <a:br>
              <a:rPr lang="en-IN" sz="3200" b="1" dirty="0" smtClean="0">
                <a:solidFill>
                  <a:srgbClr val="FF0000"/>
                </a:solidFill>
                <a:latin typeface="Times New Roman" pitchFamily="18" charset="0"/>
                <a:cs typeface="Times New Roman" pitchFamily="18" charset="0"/>
              </a:rPr>
            </a:br>
            <a:r>
              <a:rPr lang="en-IN" sz="3200" b="1" dirty="0" smtClean="0">
                <a:latin typeface="Times New Roman" pitchFamily="18" charset="0"/>
                <a:cs typeface="Times New Roman" pitchFamily="18" charset="0"/>
              </a:rPr>
              <a:t>[</a:t>
            </a:r>
            <a:r>
              <a:rPr lang="en-IN" sz="3200" b="1" dirty="0">
                <a:latin typeface="Times New Roman" pitchFamily="18" charset="0"/>
                <a:cs typeface="Times New Roman" pitchFamily="18" charset="0"/>
              </a:rPr>
              <a:t>CH</a:t>
            </a:r>
            <a:r>
              <a:rPr lang="en-IN" sz="3200" b="1" baseline="-25000" dirty="0">
                <a:latin typeface="Times New Roman" pitchFamily="18" charset="0"/>
                <a:cs typeface="Times New Roman" pitchFamily="18" charset="0"/>
              </a:rPr>
              <a:t>3</a:t>
            </a:r>
            <a:r>
              <a:rPr lang="en-IN" sz="3200" b="1" dirty="0">
                <a:latin typeface="Times New Roman" pitchFamily="18" charset="0"/>
                <a:cs typeface="Times New Roman" pitchFamily="18" charset="0"/>
              </a:rPr>
              <a:t>COOH </a:t>
            </a:r>
            <a:r>
              <a:rPr lang="en-IN" sz="3200" b="1" dirty="0" smtClean="0">
                <a:latin typeface="Times New Roman" pitchFamily="18" charset="0"/>
                <a:cs typeface="Times New Roman" pitchFamily="18" charset="0"/>
              </a:rPr>
              <a:t>with </a:t>
            </a:r>
            <a:r>
              <a:rPr lang="en-IN" sz="3200" b="1" dirty="0">
                <a:latin typeface="Times New Roman" pitchFamily="18" charset="0"/>
                <a:cs typeface="Times New Roman" pitchFamily="18" charset="0"/>
              </a:rPr>
              <a:t>NaOH] </a:t>
            </a:r>
            <a:endParaRPr lang="en-US" sz="3200" dirty="0">
              <a:latin typeface="Times New Roman" pitchFamily="18" charset="0"/>
              <a:cs typeface="Times New Roman" pitchFamily="18" charset="0"/>
            </a:endParaRPr>
          </a:p>
        </p:txBody>
      </p:sp>
      <p:sp>
        <p:nvSpPr>
          <p:cNvPr id="4" name="Rectangle 3"/>
          <p:cNvSpPr/>
          <p:nvPr/>
        </p:nvSpPr>
        <p:spPr>
          <a:xfrm>
            <a:off x="251520" y="1303015"/>
            <a:ext cx="4176464" cy="5078313"/>
          </a:xfrm>
          <a:prstGeom prst="rect">
            <a:avLst/>
          </a:prstGeom>
        </p:spPr>
        <p:txBody>
          <a:bodyPr wrap="square">
            <a:spAutoFit/>
          </a:bodyPr>
          <a:lstStyle/>
          <a:p>
            <a:pPr algn="just"/>
            <a:r>
              <a:rPr lang="en-IN" dirty="0" smtClean="0">
                <a:latin typeface="Times New Roman" pitchFamily="18" charset="0"/>
                <a:cs typeface="Times New Roman" pitchFamily="18" charset="0"/>
              </a:rPr>
              <a:t>Initially </a:t>
            </a:r>
            <a:r>
              <a:rPr lang="en-IN" dirty="0">
                <a:latin typeface="Times New Roman" pitchFamily="18" charset="0"/>
                <a:cs typeface="Times New Roman" pitchFamily="18" charset="0"/>
              </a:rPr>
              <a:t>the conductance is low due to the feeble ionization of acetic acid. On the addition of base, there is decrease in conductance not only due to the replacement of H</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by Na</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but also suppresses the dissociation of acetic acid due to common ion acetate. But very soon, the conductance increases on adding NaOH as NaOH neutralizes the un-dissociated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COOH to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which is the strong electrolyte. This increase in conductance continues raise up to the equivalence point. The graph near the equivalence point is curved due the hydrolysis of salt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Beyond the equivalence point, conductance increases more rapidly with the addition of NaOH due to the highly conducting </a:t>
            </a:r>
            <a:r>
              <a:rPr lang="en-IN" dirty="0" smtClean="0">
                <a:latin typeface="Times New Roman" pitchFamily="18" charset="0"/>
                <a:cs typeface="Times New Roman" pitchFamily="18" charset="0"/>
              </a:rPr>
              <a:t>OH</a:t>
            </a:r>
            <a:r>
              <a:rPr lang="en-IN" baseline="30000"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ions</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Picture 4"/>
          <p:cNvPicPr/>
          <p:nvPr/>
        </p:nvPicPr>
        <p:blipFill>
          <a:blip r:embed="rId2">
            <a:lum bright="-56000" contrast="79000"/>
            <a:extLst>
              <a:ext uri="{28A0092B-C50C-407E-A947-70E740481C1C}">
                <a14:useLocalDpi xmlns:a14="http://schemas.microsoft.com/office/drawing/2010/main" val="0"/>
              </a:ext>
            </a:extLst>
          </a:blip>
          <a:srcRect/>
          <a:stretch>
            <a:fillRect/>
          </a:stretch>
        </p:blipFill>
        <p:spPr bwMode="auto">
          <a:xfrm>
            <a:off x="4499992" y="1343206"/>
            <a:ext cx="4176464" cy="4678081"/>
          </a:xfrm>
          <a:prstGeom prst="rect">
            <a:avLst/>
          </a:prstGeom>
          <a:noFill/>
          <a:ln>
            <a:noFill/>
          </a:ln>
        </p:spPr>
      </p:pic>
    </p:spTree>
    <p:extLst>
      <p:ext uri="{BB962C8B-B14F-4D97-AF65-F5344CB8AC3E}">
        <p14:creationId xmlns:p14="http://schemas.microsoft.com/office/powerpoint/2010/main" val="1935550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Strong Acid with a Weak </a:t>
            </a:r>
            <a:r>
              <a:rPr lang="en-IN" sz="3200" b="1" dirty="0" smtClean="0">
                <a:solidFill>
                  <a:srgbClr val="FF0000"/>
                </a:solidFill>
                <a:latin typeface="Times New Roman" pitchFamily="18" charset="0"/>
                <a:cs typeface="Times New Roman" pitchFamily="18" charset="0"/>
              </a:rPr>
              <a:t>Base </a:t>
            </a:r>
            <a:br>
              <a:rPr lang="en-IN" sz="3200" b="1" dirty="0" smtClean="0">
                <a:solidFill>
                  <a:srgbClr val="FF0000"/>
                </a:solidFill>
                <a:latin typeface="Times New Roman" pitchFamily="18" charset="0"/>
                <a:cs typeface="Times New Roman" pitchFamily="18" charset="0"/>
              </a:rPr>
            </a:br>
            <a:r>
              <a:rPr lang="en-IN" sz="3200" b="1" dirty="0" smtClean="0">
                <a:latin typeface="Times New Roman" pitchFamily="18" charset="0"/>
                <a:cs typeface="Times New Roman" pitchFamily="18" charset="0"/>
              </a:rPr>
              <a:t>[H</a:t>
            </a:r>
            <a:r>
              <a:rPr lang="en-IN" sz="3200" b="1" baseline="-25000" dirty="0" smtClean="0">
                <a:latin typeface="Times New Roman" pitchFamily="18" charset="0"/>
                <a:cs typeface="Times New Roman" pitchFamily="18" charset="0"/>
              </a:rPr>
              <a:t>2</a:t>
            </a:r>
            <a:r>
              <a:rPr lang="en-IN" sz="3200" b="1" dirty="0" smtClean="0">
                <a:latin typeface="Times New Roman" pitchFamily="18" charset="0"/>
                <a:cs typeface="Times New Roman" pitchFamily="18" charset="0"/>
              </a:rPr>
              <a:t>SO</a:t>
            </a:r>
            <a:r>
              <a:rPr lang="en-IN" sz="3200" b="1" baseline="-25000" dirty="0" smtClean="0">
                <a:latin typeface="Times New Roman" pitchFamily="18" charset="0"/>
                <a:cs typeface="Times New Roman" pitchFamily="18" charset="0"/>
              </a:rPr>
              <a:t>4</a:t>
            </a:r>
            <a:r>
              <a:rPr lang="en-IN" sz="3200" b="1" dirty="0" smtClean="0">
                <a:latin typeface="Times New Roman" pitchFamily="18" charset="0"/>
                <a:cs typeface="Times New Roman" pitchFamily="18" charset="0"/>
              </a:rPr>
              <a:t> </a:t>
            </a:r>
            <a:r>
              <a:rPr lang="en-IN" sz="3200" b="1" dirty="0">
                <a:latin typeface="Times New Roman" pitchFamily="18" charset="0"/>
                <a:cs typeface="Times New Roman" pitchFamily="18" charset="0"/>
              </a:rPr>
              <a:t>with </a:t>
            </a:r>
            <a:r>
              <a:rPr lang="en-IN" sz="3200" b="1" dirty="0" smtClean="0">
                <a:latin typeface="Times New Roman" pitchFamily="18" charset="0"/>
                <a:cs typeface="Times New Roman" pitchFamily="18" charset="0"/>
              </a:rPr>
              <a:t>NH</a:t>
            </a:r>
            <a:r>
              <a:rPr lang="en-IN" sz="3200" b="1" baseline="-25000" dirty="0" smtClean="0">
                <a:latin typeface="Times New Roman" pitchFamily="18" charset="0"/>
                <a:cs typeface="Times New Roman" pitchFamily="18" charset="0"/>
              </a:rPr>
              <a:t>4</a:t>
            </a:r>
            <a:r>
              <a:rPr lang="en-IN" sz="3200" b="1" dirty="0" smtClean="0">
                <a:latin typeface="Times New Roman" pitchFamily="18" charset="0"/>
                <a:cs typeface="Times New Roman" pitchFamily="18" charset="0"/>
              </a:rPr>
              <a:t>OH]</a:t>
            </a:r>
            <a:endParaRPr lang="en-US" sz="3200" dirty="0">
              <a:latin typeface="Times New Roman" pitchFamily="18" charset="0"/>
              <a:cs typeface="Times New Roman" pitchFamily="18" charset="0"/>
            </a:endParaRPr>
          </a:p>
        </p:txBody>
      </p:sp>
      <p:sp>
        <p:nvSpPr>
          <p:cNvPr id="4" name="Rectangle 3"/>
          <p:cNvSpPr/>
          <p:nvPr/>
        </p:nvSpPr>
        <p:spPr>
          <a:xfrm>
            <a:off x="827584" y="1628800"/>
            <a:ext cx="2376264" cy="4708981"/>
          </a:xfrm>
          <a:prstGeom prst="rect">
            <a:avLst/>
          </a:prstGeom>
        </p:spPr>
        <p:txBody>
          <a:bodyPr wrap="square">
            <a:spAutoFit/>
          </a:bodyPr>
          <a:lstStyle/>
          <a:p>
            <a:pPr lvl="0" algn="just"/>
            <a:r>
              <a:rPr lang="en-IN" sz="2000" dirty="0" smtClean="0">
                <a:latin typeface="Times New Roman" pitchFamily="18" charset="0"/>
                <a:cs typeface="Times New Roman" pitchFamily="18" charset="0"/>
              </a:rPr>
              <a:t>Initially </a:t>
            </a:r>
            <a:r>
              <a:rPr lang="en-IN" sz="2000" dirty="0">
                <a:latin typeface="Times New Roman" pitchFamily="18" charset="0"/>
                <a:cs typeface="Times New Roman" pitchFamily="18" charset="0"/>
              </a:rPr>
              <a:t>the conductance is high and then it decreases due to the replacement of H</a:t>
            </a:r>
            <a:r>
              <a:rPr lang="en-IN" sz="2000" b="1" baseline="30000" dirty="0">
                <a:latin typeface="Times New Roman" pitchFamily="18" charset="0"/>
                <a:cs typeface="Times New Roman" pitchFamily="18" charset="0"/>
              </a:rPr>
              <a:t>+</a:t>
            </a:r>
            <a:r>
              <a:rPr lang="en-IN" sz="2000" dirty="0">
                <a:latin typeface="Times New Roman" pitchFamily="18" charset="0"/>
                <a:cs typeface="Times New Roman" pitchFamily="18" charset="0"/>
              </a:rPr>
              <a:t>. But after the endpoint has been reached the graph becomes almost horizontal, since the excess aqueous ammonia is not appreciably ionised in the presence of ammonium sulphate.</a:t>
            </a:r>
            <a:endParaRPr lang="en-US" sz="2000" dirty="0">
              <a:latin typeface="Times New Roman" pitchFamily="18" charset="0"/>
              <a:cs typeface="Times New Roman" pitchFamily="18" charset="0"/>
            </a:endParaRPr>
          </a:p>
        </p:txBody>
      </p:sp>
      <p:pic>
        <p:nvPicPr>
          <p:cNvPr id="5" name="Picture 4"/>
          <p:cNvPicPr/>
          <p:nvPr/>
        </p:nvPicPr>
        <p:blipFill>
          <a:blip r:embed="rId2">
            <a:lum bright="-47000" contrast="65000"/>
            <a:extLst>
              <a:ext uri="{28A0092B-C50C-407E-A947-70E740481C1C}">
                <a14:useLocalDpi xmlns:a14="http://schemas.microsoft.com/office/drawing/2010/main" val="0"/>
              </a:ext>
            </a:extLst>
          </a:blip>
          <a:srcRect/>
          <a:stretch>
            <a:fillRect/>
          </a:stretch>
        </p:blipFill>
        <p:spPr bwMode="auto">
          <a:xfrm>
            <a:off x="3923928" y="1772816"/>
            <a:ext cx="4752528" cy="4248472"/>
          </a:xfrm>
          <a:prstGeom prst="rect">
            <a:avLst/>
          </a:prstGeom>
          <a:noFill/>
          <a:ln>
            <a:noFill/>
          </a:ln>
        </p:spPr>
      </p:pic>
    </p:spTree>
    <p:extLst>
      <p:ext uri="{BB962C8B-B14F-4D97-AF65-F5344CB8AC3E}">
        <p14:creationId xmlns:p14="http://schemas.microsoft.com/office/powerpoint/2010/main" val="2038991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solidFill>
                  <a:srgbClr val="FF0000"/>
                </a:solidFill>
                <a:latin typeface="Times New Roman" pitchFamily="18" charset="0"/>
                <a:cs typeface="Times New Roman" pitchFamily="18" charset="0"/>
              </a:rPr>
              <a:t>Weak Acid with a Weak Base</a:t>
            </a:r>
            <a:br>
              <a:rPr lang="en-IN" sz="3600" b="1" dirty="0">
                <a:solidFill>
                  <a:srgbClr val="FF0000"/>
                </a:solidFill>
                <a:latin typeface="Times New Roman" pitchFamily="18" charset="0"/>
                <a:cs typeface="Times New Roman" pitchFamily="18" charset="0"/>
              </a:rPr>
            </a:br>
            <a:r>
              <a:rPr lang="en-IN" sz="3600" b="1" dirty="0">
                <a:latin typeface="Times New Roman" pitchFamily="18" charset="0"/>
                <a:cs typeface="Times New Roman" pitchFamily="18" charset="0"/>
              </a:rPr>
              <a:t>[CH</a:t>
            </a:r>
            <a:r>
              <a:rPr lang="en-IN" sz="3600" b="1" baseline="-25000" dirty="0">
                <a:latin typeface="Times New Roman" pitchFamily="18" charset="0"/>
                <a:cs typeface="Times New Roman" pitchFamily="18" charset="0"/>
              </a:rPr>
              <a:t>3</a:t>
            </a:r>
            <a:r>
              <a:rPr lang="en-IN" sz="3600" b="1" dirty="0">
                <a:latin typeface="Times New Roman" pitchFamily="18" charset="0"/>
                <a:cs typeface="Times New Roman" pitchFamily="18" charset="0"/>
              </a:rPr>
              <a:t>COOH </a:t>
            </a:r>
            <a:r>
              <a:rPr lang="en-IN" sz="3600" b="1" dirty="0" smtClean="0">
                <a:latin typeface="Times New Roman" pitchFamily="18" charset="0"/>
                <a:cs typeface="Times New Roman" pitchFamily="18" charset="0"/>
              </a:rPr>
              <a:t>with NH</a:t>
            </a:r>
            <a:r>
              <a:rPr lang="en-IN" sz="3600" b="1" baseline="-25000" dirty="0" smtClean="0">
                <a:latin typeface="Times New Roman" pitchFamily="18" charset="0"/>
                <a:cs typeface="Times New Roman" pitchFamily="18" charset="0"/>
              </a:rPr>
              <a:t>4</a:t>
            </a:r>
            <a:r>
              <a:rPr lang="en-IN" sz="3600" b="1" dirty="0" smtClean="0">
                <a:latin typeface="Times New Roman" pitchFamily="18" charset="0"/>
                <a:cs typeface="Times New Roman" pitchFamily="18" charset="0"/>
              </a:rPr>
              <a:t>OH]</a:t>
            </a:r>
            <a:endParaRPr lang="en-US" sz="3600" dirty="0"/>
          </a:p>
        </p:txBody>
      </p:sp>
      <p:sp>
        <p:nvSpPr>
          <p:cNvPr id="3" name="Content Placeholder 2"/>
          <p:cNvSpPr>
            <a:spLocks noGrp="1"/>
          </p:cNvSpPr>
          <p:nvPr>
            <p:ph idx="1"/>
          </p:nvPr>
        </p:nvSpPr>
        <p:spPr>
          <a:xfrm>
            <a:off x="457200" y="1600200"/>
            <a:ext cx="3250704" cy="4525963"/>
          </a:xfrm>
        </p:spPr>
        <p:txBody>
          <a:bodyPr>
            <a:normAutofit lnSpcReduction="10000"/>
          </a:bodyPr>
          <a:lstStyle/>
          <a:p>
            <a:pPr marL="0" lvl="0" indent="0" algn="just">
              <a:buNone/>
            </a:pP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nature of curve before the equivalence point is similar to the curve obtained by titrating weak acid against strong base. After the equivalence </a:t>
            </a:r>
            <a:r>
              <a:rPr lang="en-IN" sz="2400" dirty="0" smtClean="0">
                <a:latin typeface="Times New Roman" pitchFamily="18" charset="0"/>
                <a:cs typeface="Times New Roman" pitchFamily="18" charset="0"/>
              </a:rPr>
              <a:t>point, conductance </a:t>
            </a:r>
            <a:r>
              <a:rPr lang="en-IN" sz="2400" dirty="0">
                <a:latin typeface="Times New Roman" pitchFamily="18" charset="0"/>
                <a:cs typeface="Times New Roman" pitchFamily="18" charset="0"/>
              </a:rPr>
              <a:t>virtually remains same as the weak base which is being added is feebly ionized and, therefore, is not much conducting.</a:t>
            </a:r>
            <a:endParaRPr lang="en-US" sz="2400" dirty="0">
              <a:latin typeface="Times New Roman" pitchFamily="18" charset="0"/>
              <a:cs typeface="Times New Roman" pitchFamily="18" charset="0"/>
            </a:endParaRPr>
          </a:p>
          <a:p>
            <a:endParaRPr lang="en-US" dirty="0"/>
          </a:p>
        </p:txBody>
      </p:sp>
      <p:pic>
        <p:nvPicPr>
          <p:cNvPr id="4" name="Picture 3"/>
          <p:cNvPicPr/>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3950881" y="1700808"/>
            <a:ext cx="4869591" cy="4104456"/>
          </a:xfrm>
          <a:prstGeom prst="rect">
            <a:avLst/>
          </a:prstGeom>
          <a:noFill/>
          <a:ln>
            <a:noFill/>
          </a:ln>
        </p:spPr>
      </p:pic>
    </p:spTree>
    <p:extLst>
      <p:ext uri="{BB962C8B-B14F-4D97-AF65-F5344CB8AC3E}">
        <p14:creationId xmlns:p14="http://schemas.microsoft.com/office/powerpoint/2010/main" val="24453578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Mixture of </a:t>
            </a:r>
            <a:r>
              <a:rPr lang="en-IN" sz="3200" b="1" dirty="0" smtClean="0">
                <a:solidFill>
                  <a:srgbClr val="FF0000"/>
                </a:solidFill>
                <a:latin typeface="Times New Roman" pitchFamily="18" charset="0"/>
                <a:cs typeface="Times New Roman" pitchFamily="18" charset="0"/>
              </a:rPr>
              <a:t>Strong </a:t>
            </a:r>
            <a:r>
              <a:rPr lang="en-IN" sz="3200" b="1" dirty="0">
                <a:solidFill>
                  <a:srgbClr val="FF0000"/>
                </a:solidFill>
                <a:latin typeface="Times New Roman" pitchFamily="18" charset="0"/>
                <a:cs typeface="Times New Roman" pitchFamily="18" charset="0"/>
              </a:rPr>
              <a:t>Acid </a:t>
            </a:r>
            <a:r>
              <a:rPr lang="en-IN" sz="3200" b="1" dirty="0" smtClean="0">
                <a:solidFill>
                  <a:srgbClr val="FF0000"/>
                </a:solidFill>
                <a:latin typeface="Times New Roman" pitchFamily="18" charset="0"/>
                <a:cs typeface="Times New Roman" pitchFamily="18" charset="0"/>
              </a:rPr>
              <a:t>and </a:t>
            </a:r>
            <a:r>
              <a:rPr lang="en-IN" sz="3200" b="1" dirty="0">
                <a:solidFill>
                  <a:srgbClr val="FF0000"/>
                </a:solidFill>
                <a:latin typeface="Times New Roman" pitchFamily="18" charset="0"/>
                <a:cs typeface="Times New Roman" pitchFamily="18" charset="0"/>
              </a:rPr>
              <a:t>Weak Acid vs. </a:t>
            </a:r>
            <a:r>
              <a:rPr lang="en-IN" sz="3200" b="1" dirty="0" smtClean="0">
                <a:solidFill>
                  <a:srgbClr val="FF0000"/>
                </a:solidFill>
                <a:latin typeface="Times New Roman" pitchFamily="18" charset="0"/>
                <a:cs typeface="Times New Roman" pitchFamily="18" charset="0"/>
              </a:rPr>
              <a:t> </a:t>
            </a:r>
            <a:r>
              <a:rPr lang="en-IN" sz="3200" b="1" dirty="0">
                <a:solidFill>
                  <a:srgbClr val="FF0000"/>
                </a:solidFill>
                <a:latin typeface="Times New Roman" pitchFamily="18" charset="0"/>
                <a:cs typeface="Times New Roman" pitchFamily="18" charset="0"/>
              </a:rPr>
              <a:t>Strong Base </a:t>
            </a:r>
            <a:r>
              <a:rPr lang="en-IN" sz="3200" b="1" dirty="0" smtClean="0">
                <a:solidFill>
                  <a:srgbClr val="FF0000"/>
                </a:solidFill>
                <a:latin typeface="Times New Roman" pitchFamily="18" charset="0"/>
                <a:cs typeface="Times New Roman" pitchFamily="18" charset="0"/>
              </a:rPr>
              <a:t>or </a:t>
            </a:r>
            <a:r>
              <a:rPr lang="en-IN" sz="3200" b="1" dirty="0">
                <a:solidFill>
                  <a:srgbClr val="FF0000"/>
                </a:solidFill>
                <a:latin typeface="Times New Roman" pitchFamily="18" charset="0"/>
                <a:cs typeface="Times New Roman" pitchFamily="18" charset="0"/>
              </a:rPr>
              <a:t>Weak </a:t>
            </a:r>
            <a:r>
              <a:rPr lang="en-IN" sz="3200" b="1" dirty="0" smtClean="0">
                <a:solidFill>
                  <a:srgbClr val="FF0000"/>
                </a:solidFill>
                <a:latin typeface="Times New Roman" pitchFamily="18" charset="0"/>
                <a:cs typeface="Times New Roman" pitchFamily="18" charset="0"/>
              </a:rPr>
              <a:t>Base</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178696" cy="4525963"/>
          </a:xfrm>
        </p:spPr>
        <p:txBody>
          <a:bodyPr>
            <a:normAutofit fontScale="77500" lnSpcReduction="20000"/>
          </a:bodyPr>
          <a:lstStyle/>
          <a:p>
            <a:pPr marL="0" lvl="0" indent="0" algn="just">
              <a:buNone/>
            </a:pPr>
            <a:r>
              <a:rPr lang="en-IN" sz="2400" dirty="0" smtClean="0">
                <a:latin typeface="Times New Roman" pitchFamily="18" charset="0"/>
                <a:cs typeface="Times New Roman" pitchFamily="18" charset="0"/>
              </a:rPr>
              <a:t>In </a:t>
            </a:r>
            <a:r>
              <a:rPr lang="en-IN" sz="2400" dirty="0">
                <a:latin typeface="Times New Roman" pitchFamily="18" charset="0"/>
                <a:cs typeface="Times New Roman" pitchFamily="18" charset="0"/>
              </a:rPr>
              <a:t>this curve there are two break points. The first break point corresponds</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to the neutralization of strong acid. When the strong acid has been completely</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neutralized only then the weak acid starts neutralizing. The second break point</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corresponds to the neutralization of weak acid and after that the conductance</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increases due to the excess of OH−ions in case of a strong base as the titrant. However, when the titrant is a weak base, it remains almost constant after the end point similar to </a:t>
            </a:r>
            <a:r>
              <a:rPr lang="en-IN" sz="2400" dirty="0" smtClean="0">
                <a:latin typeface="Times New Roman" pitchFamily="18" charset="0"/>
                <a:cs typeface="Times New Roman" pitchFamily="18" charset="0"/>
              </a:rPr>
              <a:t>Fig</a:t>
            </a:r>
            <a:endParaRPr lang="en-US" sz="2400" dirty="0">
              <a:latin typeface="Times New Roman" pitchFamily="18" charset="0"/>
              <a:cs typeface="Times New Roman" pitchFamily="18" charset="0"/>
            </a:endParaRPr>
          </a:p>
        </p:txBody>
      </p:sp>
      <p:pic>
        <p:nvPicPr>
          <p:cNvPr id="4" name="Picture 3"/>
          <p:cNvPicPr/>
          <p:nvPr/>
        </p:nvPicPr>
        <p:blipFill>
          <a:blip r:embed="rId2">
            <a:lum bright="-37000" contrast="78000"/>
            <a:extLst>
              <a:ext uri="{28A0092B-C50C-407E-A947-70E740481C1C}">
                <a14:useLocalDpi xmlns:a14="http://schemas.microsoft.com/office/drawing/2010/main" val="0"/>
              </a:ext>
            </a:extLst>
          </a:blip>
          <a:srcRect/>
          <a:stretch>
            <a:fillRect/>
          </a:stretch>
        </p:blipFill>
        <p:spPr bwMode="auto">
          <a:xfrm>
            <a:off x="3831004" y="1628800"/>
            <a:ext cx="4845452" cy="4536504"/>
          </a:xfrm>
          <a:prstGeom prst="rect">
            <a:avLst/>
          </a:prstGeom>
          <a:noFill/>
          <a:ln>
            <a:noFill/>
          </a:ln>
        </p:spPr>
      </p:pic>
    </p:spTree>
    <p:extLst>
      <p:ext uri="{BB962C8B-B14F-4D97-AF65-F5344CB8AC3E}">
        <p14:creationId xmlns:p14="http://schemas.microsoft.com/office/powerpoint/2010/main" val="38710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FF0000"/>
                </a:solidFill>
                <a:latin typeface="Times New Roman" pitchFamily="18" charset="0"/>
                <a:cs typeface="Times New Roman" pitchFamily="18" charset="0"/>
              </a:rPr>
              <a:t>Advantages of </a:t>
            </a:r>
            <a:r>
              <a:rPr lang="en-IN" sz="3600" b="1" dirty="0" err="1">
                <a:solidFill>
                  <a:srgbClr val="FF0000"/>
                </a:solidFill>
                <a:latin typeface="Times New Roman" pitchFamily="18" charset="0"/>
                <a:cs typeface="Times New Roman" pitchFamily="18" charset="0"/>
              </a:rPr>
              <a:t>Conductometric</a:t>
            </a:r>
            <a:r>
              <a:rPr lang="en-IN" sz="3600" b="1" dirty="0">
                <a:solidFill>
                  <a:srgbClr val="FF0000"/>
                </a:solidFill>
                <a:latin typeface="Times New Roman" pitchFamily="18" charset="0"/>
                <a:cs typeface="Times New Roman" pitchFamily="18" charset="0"/>
              </a:rPr>
              <a:t> </a:t>
            </a:r>
            <a:r>
              <a:rPr lang="en-IN" sz="3600" b="1" dirty="0" smtClean="0">
                <a:solidFill>
                  <a:srgbClr val="FF0000"/>
                </a:solidFill>
                <a:latin typeface="Times New Roman" pitchFamily="18" charset="0"/>
                <a:cs typeface="Times New Roman" pitchFamily="18" charset="0"/>
              </a:rPr>
              <a:t>titrations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marL="0" indent="0" algn="just">
              <a:buNone/>
            </a:pPr>
            <a:r>
              <a:rPr lang="en-IN" dirty="0" err="1" smtClean="0">
                <a:latin typeface="Times New Roman" pitchFamily="18" charset="0"/>
                <a:cs typeface="Times New Roman" pitchFamily="18" charset="0"/>
              </a:rPr>
              <a:t>Conductometric</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titration are found to possess several advantages over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namely,</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Coloured solutions can be titrated.</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The method works equally well for dilute solutions also, as it is based on the changes in the conductance, rather than the absolute value of the conductance.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In </a:t>
            </a:r>
            <a:r>
              <a:rPr lang="en-IN" dirty="0" err="1">
                <a:latin typeface="Times New Roman" pitchFamily="18" charset="0"/>
                <a:cs typeface="Times New Roman" pitchFamily="18" charset="0"/>
              </a:rPr>
              <a:t>conductometric</a:t>
            </a:r>
            <a:r>
              <a:rPr lang="en-IN" dirty="0">
                <a:latin typeface="Times New Roman" pitchFamily="18" charset="0"/>
                <a:cs typeface="Times New Roman" pitchFamily="18" charset="0"/>
              </a:rPr>
              <a:t> titrations, it is not necessary to make observations around the equivalence point, with small increments of the titrant added. </a:t>
            </a:r>
            <a:endParaRPr lang="en-IN" dirty="0" smtClean="0">
              <a:latin typeface="Times New Roman" pitchFamily="18" charset="0"/>
              <a:cs typeface="Times New Roman" pitchFamily="18" charset="0"/>
            </a:endParaRPr>
          </a:p>
          <a:p>
            <a:pPr lvl="0"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observations, far away from the equivalence point, on either side are of importance.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An extremely weak acid or a weak base can be titrated </a:t>
            </a:r>
            <a:r>
              <a:rPr lang="en-IN" dirty="0" err="1">
                <a:latin typeface="Times New Roman" pitchFamily="18" charset="0"/>
                <a:cs typeface="Times New Roman" pitchFamily="18" charset="0"/>
              </a:rPr>
              <a:t>conductometrically</a:t>
            </a:r>
            <a:r>
              <a:rPr lang="en-IN" dirty="0">
                <a:latin typeface="Times New Roman" pitchFamily="18" charset="0"/>
                <a:cs typeface="Times New Roman" pitchFamily="18" charset="0"/>
              </a:rPr>
              <a:t>, which may not be possible in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 mixture of weak and strong acids, can also be titrated with relative ease. Thus, making the simultaneous determination possible.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8792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rgbClr val="FF0000"/>
                </a:solidFill>
                <a:latin typeface="Times New Roman" pitchFamily="18" charset="0"/>
                <a:cs typeface="Times New Roman" pitchFamily="18" charset="0"/>
              </a:rPr>
              <a:t>Limitations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r>
              <a:rPr lang="en-IN" sz="2400" dirty="0" smtClean="0">
                <a:latin typeface="Times New Roman" pitchFamily="18" charset="0"/>
                <a:cs typeface="Times New Roman" pitchFamily="18" charset="0"/>
              </a:rPr>
              <a:t>In </a:t>
            </a:r>
            <a:r>
              <a:rPr lang="en-IN" sz="2400" dirty="0">
                <a:latin typeface="Times New Roman" pitchFamily="18" charset="0"/>
                <a:cs typeface="Times New Roman" pitchFamily="18" charset="0"/>
              </a:rPr>
              <a:t>dilute solutions, obtuse curves are obtained. With obtuse curves it is difficult to locate the equivalence point accurately</a:t>
            </a:r>
            <a:r>
              <a:rPr lang="en-IN" sz="2400" dirty="0" smtClean="0">
                <a:latin typeface="Times New Roman" pitchFamily="18" charset="0"/>
                <a:cs typeface="Times New Roman" pitchFamily="18" charset="0"/>
              </a:rPr>
              <a:t>.</a:t>
            </a:r>
          </a:p>
          <a:p>
            <a:pPr lvl="0" algn="just"/>
            <a:endParaRPr lang="en-US"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The overall accuracy of the </a:t>
            </a:r>
            <a:r>
              <a:rPr lang="en-IN" sz="2400" dirty="0" err="1">
                <a:latin typeface="Times New Roman" pitchFamily="18" charset="0"/>
                <a:cs typeface="Times New Roman" pitchFamily="18" charset="0"/>
              </a:rPr>
              <a:t>conductometric</a:t>
            </a:r>
            <a:r>
              <a:rPr lang="en-IN" sz="2400" dirty="0">
                <a:latin typeface="Times New Roman" pitchFamily="18" charset="0"/>
                <a:cs typeface="Times New Roman" pitchFamily="18" charset="0"/>
              </a:rPr>
              <a:t> titrations is limited as the technique does not permit addition of small increments of the titrant.</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975928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7864" y="2636912"/>
            <a:ext cx="2986715" cy="923330"/>
          </a:xfrm>
          <a:prstGeom prst="rect">
            <a:avLst/>
          </a:prstGeom>
          <a:noFill/>
        </p:spPr>
        <p:txBody>
          <a:bodyPr wrap="none" rtlCol="0">
            <a:spAutoFit/>
          </a:bodyPr>
          <a:lstStyle/>
          <a:p>
            <a:r>
              <a:rPr lang="en-IN" sz="5400" b="1" dirty="0" smtClean="0">
                <a:solidFill>
                  <a:srgbClr val="FF0000"/>
                </a:solidFill>
                <a:latin typeface="Times New Roman" pitchFamily="18" charset="0"/>
                <a:cs typeface="Times New Roman" pitchFamily="18" charset="0"/>
              </a:rPr>
              <a:t>P</a:t>
            </a:r>
            <a:r>
              <a:rPr lang="en-IN" sz="5400" b="1" baseline="30000" dirty="0" smtClean="0">
                <a:solidFill>
                  <a:srgbClr val="FF0000"/>
                </a:solidFill>
                <a:latin typeface="Times New Roman" pitchFamily="18" charset="0"/>
                <a:cs typeface="Times New Roman" pitchFamily="18" charset="0"/>
              </a:rPr>
              <a:t>H</a:t>
            </a:r>
            <a:r>
              <a:rPr lang="en-IN" sz="5400" b="1" dirty="0" smtClean="0">
                <a:solidFill>
                  <a:srgbClr val="FF0000"/>
                </a:solidFill>
                <a:latin typeface="Times New Roman" pitchFamily="18" charset="0"/>
                <a:cs typeface="Times New Roman" pitchFamily="18" charset="0"/>
              </a:rPr>
              <a:t> Metry</a:t>
            </a:r>
            <a:endParaRPr lang="en-IN" sz="5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7618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18864" y="250776"/>
            <a:ext cx="8229600" cy="6579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latin typeface="Times New Roman" pitchFamily="18" charset="0"/>
                <a:cs typeface="Times New Roman" pitchFamily="18" charset="0"/>
              </a:rPr>
              <a:t>LIGHT AND THE PERCEPTION OF COLOR</a:t>
            </a:r>
          </a:p>
        </p:txBody>
      </p:sp>
      <p:sp>
        <p:nvSpPr>
          <p:cNvPr id="5" name="Content Placeholder 1"/>
          <p:cNvSpPr txBox="1">
            <a:spLocks/>
          </p:cNvSpPr>
          <p:nvPr/>
        </p:nvSpPr>
        <p:spPr>
          <a:xfrm>
            <a:off x="381000" y="966936"/>
            <a:ext cx="8458199" cy="548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smtClean="0">
                <a:latin typeface="Times New Roman" pitchFamily="18" charset="0"/>
                <a:cs typeface="Times New Roman" pitchFamily="18" charset="0"/>
              </a:rPr>
              <a:t>Light is a form of electromagnetic radiation. When it falls on a substance, certain wavelengths can be absorbed and the remainder transmitted or reflected.</a:t>
            </a:r>
          </a:p>
          <a:p>
            <a:pPr algn="just"/>
            <a:r>
              <a:rPr lang="en-US" sz="2000" dirty="0" smtClean="0">
                <a:latin typeface="Times New Roman" pitchFamily="18" charset="0"/>
                <a:cs typeface="Times New Roman" pitchFamily="18" charset="0"/>
              </a:rPr>
              <a:t>Suppose we shine a beam of white light at a substance that absorbs blue light. Since the blue component of the white light gets absorbed by the substance, the light that is transmitted is mostly yellow, the complementary color of blue. </a:t>
            </a:r>
          </a:p>
          <a:p>
            <a:pPr algn="just"/>
            <a:r>
              <a:rPr lang="en-US" sz="2000" dirty="0" smtClean="0">
                <a:latin typeface="Times New Roman" pitchFamily="18" charset="0"/>
                <a:cs typeface="Times New Roman" pitchFamily="18" charset="0"/>
              </a:rPr>
              <a:t>This yellow light reaches our eyes, and we “see” the substance as a yellow colored substance. </a:t>
            </a:r>
          </a:p>
          <a:p>
            <a:pPr marL="0" indent="0" algn="just">
              <a:buFont typeface="Arial" pitchFamily="34" charset="0"/>
              <a:buNone/>
            </a:pPr>
            <a:endParaRPr lang="en-US" sz="2400" dirty="0" smtClean="0">
              <a:latin typeface="Times New Roman" pitchFamily="18" charset="0"/>
              <a:cs typeface="Times New Roman" pitchFamily="18" charset="0"/>
            </a:endParaRPr>
          </a:p>
          <a:p>
            <a:pPr marL="0" indent="0" algn="just">
              <a:buFont typeface="Arial" pitchFamily="34" charset="0"/>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00073823"/>
              </p:ext>
            </p:extLst>
          </p:nvPr>
        </p:nvGraphicFramePr>
        <p:xfrm>
          <a:off x="1187623" y="4102632"/>
          <a:ext cx="6696744" cy="2278696"/>
        </p:xfrm>
        <a:graphic>
          <a:graphicData uri="http://schemas.openxmlformats.org/drawingml/2006/table">
            <a:tbl>
              <a:tblPr firstRow="1" bandRow="1">
                <a:tableStyleId>{5C22544A-7EE6-4342-B048-85BDC9FD1C3A}</a:tableStyleId>
              </a:tblPr>
              <a:tblGrid>
                <a:gridCol w="2232248"/>
                <a:gridCol w="2232248"/>
                <a:gridCol w="2232248"/>
              </a:tblGrid>
              <a:tr h="409654">
                <a:tc>
                  <a:txBody>
                    <a:bodyPr/>
                    <a:lstStyle/>
                    <a:p>
                      <a:pPr algn="ctr"/>
                      <a:r>
                        <a:rPr lang="en-US" sz="1800" dirty="0" smtClean="0">
                          <a:solidFill>
                            <a:schemeClr val="tx1"/>
                          </a:solidFill>
                          <a:latin typeface="Times New Roman" pitchFamily="18" charset="0"/>
                          <a:cs typeface="Times New Roman" pitchFamily="18" charset="0"/>
                        </a:rPr>
                        <a:t>Wavelength (nm) </a:t>
                      </a:r>
                      <a:endParaRPr lang="en-US" dirty="0">
                        <a:solidFill>
                          <a:schemeClr val="tx1"/>
                        </a:solidFill>
                        <a:latin typeface="Times New Roman" pitchFamily="18" charset="0"/>
                        <a:cs typeface="Times New Roman" pitchFamily="18" charset="0"/>
                      </a:endParaRPr>
                    </a:p>
                  </a:txBody>
                  <a:tcPr/>
                </a:tc>
                <a:tc>
                  <a:txBody>
                    <a:bodyPr/>
                    <a:lstStyle/>
                    <a:p>
                      <a:pPr algn="ctr"/>
                      <a:r>
                        <a:rPr lang="en-US" sz="1800" dirty="0" smtClean="0">
                          <a:solidFill>
                            <a:schemeClr val="tx1"/>
                          </a:solidFill>
                          <a:latin typeface="Times New Roman" pitchFamily="18" charset="0"/>
                          <a:cs typeface="Times New Roman" pitchFamily="18" charset="0"/>
                        </a:rPr>
                        <a:t>Color Absorbed </a:t>
                      </a:r>
                      <a:endParaRPr lang="en-US" dirty="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Times New Roman" pitchFamily="18" charset="0"/>
                          <a:cs typeface="Times New Roman" pitchFamily="18" charset="0"/>
                        </a:rPr>
                        <a:t>Color Observed</a:t>
                      </a:r>
                    </a:p>
                    <a:p>
                      <a:pPr algn="ctr"/>
                      <a:endParaRPr lang="en-US" dirty="0">
                        <a:solidFill>
                          <a:schemeClr val="tx1"/>
                        </a:solidFill>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435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Blue</a:t>
                      </a:r>
                    </a:p>
                  </a:txBody>
                  <a:tcPr/>
                </a:tc>
                <a:tc>
                  <a:txBody>
                    <a:bodyPr/>
                    <a:lstStyle/>
                    <a:p>
                      <a:pPr algn="ctr"/>
                      <a:r>
                        <a:rPr lang="en-US" sz="1800" dirty="0" smtClean="0">
                          <a:latin typeface="Times New Roman" pitchFamily="18" charset="0"/>
                          <a:cs typeface="Times New Roman" pitchFamily="18" charset="0"/>
                        </a:rPr>
                        <a:t>Yellow</a:t>
                      </a:r>
                      <a:endParaRPr lang="en-US" dirty="0">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495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Green</a:t>
                      </a:r>
                    </a:p>
                  </a:txBody>
                  <a:tcPr/>
                </a:tc>
                <a:tc>
                  <a:txBody>
                    <a:bodyPr/>
                    <a:lstStyle/>
                    <a:p>
                      <a:pPr algn="ctr"/>
                      <a:r>
                        <a:rPr lang="en-US" sz="1800" dirty="0" smtClean="0">
                          <a:latin typeface="Times New Roman" pitchFamily="18" charset="0"/>
                          <a:cs typeface="Times New Roman" pitchFamily="18" charset="0"/>
                        </a:rPr>
                        <a:t>Purple</a:t>
                      </a:r>
                      <a:endParaRPr lang="en-US" dirty="0">
                        <a:latin typeface="Times New Roman" pitchFamily="18" charset="0"/>
                        <a:cs typeface="Times New Roman" pitchFamily="18" charset="0"/>
                      </a:endParaRPr>
                    </a:p>
                  </a:txBody>
                  <a:tcPr/>
                </a:tc>
              </a:tr>
              <a:tr h="409654">
                <a:tc>
                  <a:txBody>
                    <a:bodyPr/>
                    <a:lstStyle/>
                    <a:p>
                      <a:pPr algn="ctr"/>
                      <a:r>
                        <a:rPr lang="en-US" sz="1800" dirty="0" smtClean="0">
                          <a:latin typeface="Times New Roman" pitchFamily="18" charset="0"/>
                          <a:cs typeface="Times New Roman" pitchFamily="18" charset="0"/>
                        </a:rPr>
                        <a:t>560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Yellow</a:t>
                      </a:r>
                      <a:endParaRPr lang="en-US" dirty="0" smtClean="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Blue</a:t>
                      </a:r>
                      <a:endParaRPr lang="en-US" dirty="0">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650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Orange</a:t>
                      </a:r>
                      <a:endParaRPr lang="en-US" dirty="0" smtClean="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Greenish blue</a:t>
                      </a:r>
                    </a:p>
                  </a:txBody>
                  <a:tcPr/>
                </a:tc>
              </a:tr>
            </a:tbl>
          </a:graphicData>
        </a:graphic>
      </p:graphicFrame>
    </p:spTree>
    <p:extLst>
      <p:ext uri="{BB962C8B-B14F-4D97-AF65-F5344CB8AC3E}">
        <p14:creationId xmlns:p14="http://schemas.microsoft.com/office/powerpoint/2010/main" val="27830266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751344"/>
            <a:ext cx="7992888" cy="5632311"/>
          </a:xfrm>
          <a:prstGeom prst="rect">
            <a:avLst/>
          </a:prstGeom>
        </p:spPr>
        <p:txBody>
          <a:bodyPr wrap="square">
            <a:spAutoFit/>
          </a:bodyPr>
          <a:lstStyle/>
          <a:p>
            <a:pPr algn="just"/>
            <a:r>
              <a:rPr lang="en-IN" sz="2400" dirty="0">
                <a:latin typeface="Times New Roman" pitchFamily="18" charset="0"/>
                <a:cs typeface="Times New Roman" pitchFamily="18" charset="0"/>
              </a:rPr>
              <a:t>Definition of </a:t>
            </a:r>
            <a:r>
              <a:rPr lang="en-IN" sz="2400" dirty="0" smtClean="0">
                <a:latin typeface="Times New Roman" pitchFamily="18" charset="0"/>
                <a:cs typeface="Times New Roman" pitchFamily="18" charset="0"/>
              </a:rPr>
              <a:t>pH </a:t>
            </a:r>
            <a:r>
              <a:rPr lang="en-IN" sz="2400" dirty="0">
                <a:latin typeface="Times New Roman" pitchFamily="18" charset="0"/>
                <a:cs typeface="Times New Roman" pitchFamily="18" charset="0"/>
              </a:rPr>
              <a:t>is an abbreviation of “</a:t>
            </a:r>
            <a:r>
              <a:rPr lang="en-IN" sz="2400" dirty="0" err="1">
                <a:latin typeface="Times New Roman" pitchFamily="18" charset="0"/>
                <a:cs typeface="Times New Roman" pitchFamily="18" charset="0"/>
              </a:rPr>
              <a:t>pondus</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hydrogenii</a:t>
            </a:r>
            <a:r>
              <a:rPr lang="en-IN" sz="2400" dirty="0">
                <a:latin typeface="Times New Roman" pitchFamily="18" charset="0"/>
                <a:cs typeface="Times New Roman" pitchFamily="18" charset="0"/>
              </a:rPr>
              <a:t>” and was proposed by the Danish scientist S.P.L. </a:t>
            </a:r>
            <a:r>
              <a:rPr lang="en-IN" sz="2400" dirty="0" err="1">
                <a:latin typeface="Times New Roman" pitchFamily="18" charset="0"/>
                <a:cs typeface="Times New Roman" pitchFamily="18" charset="0"/>
              </a:rPr>
              <a:t>Sørensen</a:t>
            </a:r>
            <a:r>
              <a:rPr lang="en-IN" sz="2400" dirty="0">
                <a:latin typeface="Times New Roman" pitchFamily="18" charset="0"/>
                <a:cs typeface="Times New Roman" pitchFamily="18" charset="0"/>
              </a:rPr>
              <a:t> in 1909 in order to express the very small concentrations of hydrogen ions. </a:t>
            </a:r>
            <a:endParaRPr lang="en-IN" sz="2400" dirty="0" smtClean="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pH </a:t>
            </a:r>
            <a:r>
              <a:rPr lang="en-IN" sz="2400" dirty="0">
                <a:latin typeface="Times New Roman" pitchFamily="18" charset="0"/>
                <a:cs typeface="Times New Roman" pitchFamily="18" charset="0"/>
              </a:rPr>
              <a:t>i</a:t>
            </a:r>
            <a:r>
              <a:rPr lang="en-IN" sz="2400" dirty="0" smtClean="0">
                <a:latin typeface="Times New Roman" pitchFamily="18" charset="0"/>
                <a:cs typeface="Times New Roman" pitchFamily="18" charset="0"/>
              </a:rPr>
              <a:t>s </a:t>
            </a:r>
            <a:r>
              <a:rPr lang="en-IN" sz="2400" dirty="0">
                <a:latin typeface="Times New Roman" pitchFamily="18" charset="0"/>
                <a:cs typeface="Times New Roman" pitchFamily="18" charset="0"/>
              </a:rPr>
              <a:t>defined as the negative base 10 logarithm of the hydrogen ion concentration. </a:t>
            </a:r>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a:p>
            <a:pPr algn="ct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pH = - </a:t>
            </a:r>
            <a:r>
              <a:rPr lang="en-IN" sz="2400" dirty="0" smtClean="0">
                <a:latin typeface="Times New Roman" pitchFamily="18" charset="0"/>
                <a:cs typeface="Times New Roman" pitchFamily="18" charset="0"/>
              </a:rPr>
              <a:t>log</a:t>
            </a:r>
            <a:r>
              <a:rPr lang="en-IN" sz="2400" baseline="-25000" dirty="0" smtClean="0">
                <a:latin typeface="Times New Roman" pitchFamily="18" charset="0"/>
                <a:cs typeface="Times New Roman" pitchFamily="18" charset="0"/>
              </a:rPr>
              <a:t>10</a:t>
            </a:r>
            <a:r>
              <a:rPr lang="en-IN" sz="2400" dirty="0" smtClean="0">
                <a:latin typeface="Times New Roman" pitchFamily="18" charset="0"/>
                <a:cs typeface="Times New Roman" pitchFamily="18" charset="0"/>
              </a:rPr>
              <a:t>[H</a:t>
            </a:r>
            <a:r>
              <a:rPr lang="en-IN" sz="2400" baseline="300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p>
          <a:p>
            <a:pPr algn="just"/>
            <a:endParaRPr lang="en-IN" sz="2400" dirty="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definition is closely related to the operational pH definition which is currently defined using a standardised hydrogen electrode setup and buffers standardised in accordance with IUPAC recommendations.</a:t>
            </a:r>
          </a:p>
        </p:txBody>
      </p:sp>
    </p:spTree>
    <p:extLst>
      <p:ext uri="{BB962C8B-B14F-4D97-AF65-F5344CB8AC3E}">
        <p14:creationId xmlns:p14="http://schemas.microsoft.com/office/powerpoint/2010/main" val="32559588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260648"/>
            <a:ext cx="8496944" cy="4832092"/>
          </a:xfrm>
          <a:prstGeom prst="rect">
            <a:avLst/>
          </a:prstGeom>
        </p:spPr>
        <p:txBody>
          <a:bodyPr wrap="square">
            <a:spAutoFit/>
          </a:bodyPr>
          <a:lstStyle/>
          <a:p>
            <a:pPr algn="just"/>
            <a:r>
              <a:rPr lang="en-IN" sz="2800" dirty="0" smtClean="0">
                <a:latin typeface="Times New Roman" pitchFamily="18" charset="0"/>
                <a:cs typeface="Times New Roman" pitchFamily="18" charset="0"/>
              </a:rPr>
              <a:t>	pH </a:t>
            </a:r>
            <a:r>
              <a:rPr lang="en-IN" sz="2800" dirty="0">
                <a:latin typeface="Times New Roman" pitchFamily="18" charset="0"/>
                <a:cs typeface="Times New Roman" pitchFamily="18" charset="0"/>
              </a:rPr>
              <a:t>is measured using a setup with two electrodes: the indicator </a:t>
            </a:r>
            <a:r>
              <a:rPr lang="en-IN" sz="2800" dirty="0" smtClean="0">
                <a:latin typeface="Times New Roman" pitchFamily="18" charset="0"/>
                <a:cs typeface="Times New Roman" pitchFamily="18" charset="0"/>
              </a:rPr>
              <a:t>electrode and </a:t>
            </a:r>
            <a:r>
              <a:rPr lang="en-IN" sz="2800" dirty="0">
                <a:latin typeface="Times New Roman" pitchFamily="18" charset="0"/>
                <a:cs typeface="Times New Roman" pitchFamily="18" charset="0"/>
              </a:rPr>
              <a:t>the reference electrode. </a:t>
            </a:r>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	These </a:t>
            </a:r>
            <a:r>
              <a:rPr lang="en-IN" sz="2800" dirty="0">
                <a:latin typeface="Times New Roman" pitchFamily="18" charset="0"/>
                <a:cs typeface="Times New Roman" pitchFamily="18" charset="0"/>
              </a:rPr>
              <a:t>two electrodes are often </a:t>
            </a:r>
            <a:r>
              <a:rPr lang="en-IN" sz="2800" dirty="0" smtClean="0">
                <a:latin typeface="Times New Roman" pitchFamily="18" charset="0"/>
                <a:cs typeface="Times New Roman" pitchFamily="18" charset="0"/>
              </a:rPr>
              <a:t>combined into </a:t>
            </a:r>
            <a:r>
              <a:rPr lang="en-IN" sz="2800" dirty="0">
                <a:latin typeface="Times New Roman" pitchFamily="18" charset="0"/>
                <a:cs typeface="Times New Roman" pitchFamily="18" charset="0"/>
              </a:rPr>
              <a:t>one - a combined electrode.</a:t>
            </a:r>
          </a:p>
          <a:p>
            <a:pPr algn="just"/>
            <a:r>
              <a:rPr lang="en-IN" sz="2800" dirty="0" smtClean="0">
                <a:latin typeface="Times New Roman" pitchFamily="18" charset="0"/>
                <a:cs typeface="Times New Roman" pitchFamily="18" charset="0"/>
              </a:rPr>
              <a:t>	When </a:t>
            </a:r>
            <a:r>
              <a:rPr lang="en-IN" sz="2800" dirty="0">
                <a:latin typeface="Times New Roman" pitchFamily="18" charset="0"/>
                <a:cs typeface="Times New Roman" pitchFamily="18" charset="0"/>
              </a:rPr>
              <a:t>the two electrodes are immersed in a solution, a small </a:t>
            </a:r>
            <a:r>
              <a:rPr lang="en-IN" sz="2800" dirty="0" smtClean="0">
                <a:latin typeface="Times New Roman" pitchFamily="18" charset="0"/>
                <a:cs typeface="Times New Roman" pitchFamily="18" charset="0"/>
              </a:rPr>
              <a:t>galvanic cell </a:t>
            </a:r>
            <a:r>
              <a:rPr lang="en-IN" sz="2800" dirty="0">
                <a:latin typeface="Times New Roman" pitchFamily="18" charset="0"/>
                <a:cs typeface="Times New Roman" pitchFamily="18" charset="0"/>
              </a:rPr>
              <a:t>is established. The potential developed is dependent on both </a:t>
            </a:r>
            <a:r>
              <a:rPr lang="en-IN" sz="2800" dirty="0" smtClean="0">
                <a:latin typeface="Times New Roman" pitchFamily="18" charset="0"/>
                <a:cs typeface="Times New Roman" pitchFamily="18" charset="0"/>
              </a:rPr>
              <a:t>electrodes. Ideal </a:t>
            </a:r>
            <a:r>
              <a:rPr lang="en-IN" sz="2800" dirty="0">
                <a:latin typeface="Times New Roman" pitchFamily="18" charset="0"/>
                <a:cs typeface="Times New Roman" pitchFamily="18" charset="0"/>
              </a:rPr>
              <a:t>measuring conditions exist when only the potential of the </a:t>
            </a:r>
            <a:r>
              <a:rPr lang="en-IN" sz="2800" dirty="0" smtClean="0">
                <a:latin typeface="Times New Roman" pitchFamily="18" charset="0"/>
                <a:cs typeface="Times New Roman" pitchFamily="18" charset="0"/>
              </a:rPr>
              <a:t>indicator electrode </a:t>
            </a:r>
            <a:r>
              <a:rPr lang="en-IN" sz="2800" dirty="0">
                <a:latin typeface="Times New Roman" pitchFamily="18" charset="0"/>
                <a:cs typeface="Times New Roman" pitchFamily="18" charset="0"/>
              </a:rPr>
              <a:t>changes in response to varying pH, while the potential of </a:t>
            </a:r>
            <a:r>
              <a:rPr lang="en-IN" sz="2800" dirty="0" smtClean="0">
                <a:latin typeface="Times New Roman" pitchFamily="18" charset="0"/>
                <a:cs typeface="Times New Roman" pitchFamily="18" charset="0"/>
              </a:rPr>
              <a:t>the reference </a:t>
            </a:r>
            <a:r>
              <a:rPr lang="en-IN" sz="2800" dirty="0">
                <a:latin typeface="Times New Roman" pitchFamily="18" charset="0"/>
                <a:cs typeface="Times New Roman" pitchFamily="18" charset="0"/>
              </a:rPr>
              <a:t>electrode remains constant.</a:t>
            </a:r>
          </a:p>
        </p:txBody>
      </p:sp>
      <p:sp>
        <p:nvSpPr>
          <p:cNvPr id="2" name="TextBox 1"/>
          <p:cNvSpPr txBox="1"/>
          <p:nvPr/>
        </p:nvSpPr>
        <p:spPr>
          <a:xfrm>
            <a:off x="2555776" y="5144622"/>
            <a:ext cx="4558684" cy="1077218"/>
          </a:xfrm>
          <a:prstGeom prst="rect">
            <a:avLst/>
          </a:prstGeom>
          <a:noFill/>
        </p:spPr>
        <p:txBody>
          <a:bodyPr wrap="none" rtlCol="0">
            <a:spAutoFit/>
          </a:bodyPr>
          <a:lstStyle/>
          <a:p>
            <a:r>
              <a:rPr lang="en-IN" sz="3200" dirty="0" smtClean="0">
                <a:latin typeface="Times New Roman" pitchFamily="18" charset="0"/>
                <a:cs typeface="Times New Roman" pitchFamily="18" charset="0"/>
              </a:rPr>
              <a:t>E = E </a:t>
            </a:r>
            <a:r>
              <a:rPr lang="en-IN" sz="3200" baseline="-25000" dirty="0" err="1" smtClean="0">
                <a:latin typeface="Times New Roman" pitchFamily="18" charset="0"/>
                <a:cs typeface="Times New Roman" pitchFamily="18" charset="0"/>
              </a:rPr>
              <a:t>ind</a:t>
            </a:r>
            <a:r>
              <a:rPr lang="en-IN" sz="3200" dirty="0" smtClean="0">
                <a:latin typeface="Times New Roman" pitchFamily="18" charset="0"/>
                <a:cs typeface="Times New Roman" pitchFamily="18" charset="0"/>
              </a:rPr>
              <a:t> – E </a:t>
            </a:r>
            <a:r>
              <a:rPr lang="en-IN" sz="3200" baseline="-25000" dirty="0" smtClean="0">
                <a:latin typeface="Times New Roman" pitchFamily="18" charset="0"/>
                <a:cs typeface="Times New Roman" pitchFamily="18" charset="0"/>
              </a:rPr>
              <a:t>ref</a:t>
            </a:r>
          </a:p>
          <a:p>
            <a:r>
              <a:rPr lang="en-IN" sz="3200" dirty="0" smtClean="0">
                <a:latin typeface="Times New Roman" pitchFamily="18" charset="0"/>
                <a:cs typeface="Times New Roman" pitchFamily="18" charset="0"/>
              </a:rPr>
              <a:t>E = </a:t>
            </a:r>
            <a:r>
              <a:rPr lang="en-IN" sz="3200" dirty="0" err="1" smtClean="0">
                <a:latin typeface="Times New Roman" pitchFamily="18" charset="0"/>
                <a:cs typeface="Times New Roman" pitchFamily="18" charset="0"/>
              </a:rPr>
              <a:t>E</a:t>
            </a:r>
            <a:r>
              <a:rPr lang="en-IN" sz="3200" baseline="30000" dirty="0" err="1" smtClean="0">
                <a:latin typeface="Times New Roman" pitchFamily="18" charset="0"/>
                <a:cs typeface="Times New Roman" pitchFamily="18" charset="0"/>
              </a:rPr>
              <a:t>o</a:t>
            </a:r>
            <a:r>
              <a:rPr lang="en-IN" sz="3200" dirty="0" smtClean="0">
                <a:latin typeface="Times New Roman" pitchFamily="18" charset="0"/>
                <a:cs typeface="Times New Roman" pitchFamily="18" charset="0"/>
              </a:rPr>
              <a:t> – (RT/</a:t>
            </a:r>
            <a:r>
              <a:rPr lang="en-IN" sz="3200" dirty="0" err="1" smtClean="0">
                <a:latin typeface="Times New Roman" pitchFamily="18" charset="0"/>
                <a:cs typeface="Times New Roman" pitchFamily="18" charset="0"/>
              </a:rPr>
              <a:t>nF</a:t>
            </a:r>
            <a:r>
              <a:rPr lang="en-IN" sz="3200" dirty="0" smtClean="0">
                <a:latin typeface="Times New Roman" pitchFamily="18" charset="0"/>
                <a:cs typeface="Times New Roman" pitchFamily="18" charset="0"/>
              </a:rPr>
              <a:t>) </a:t>
            </a:r>
            <a:r>
              <a:rPr lang="en-IN" sz="3200" dirty="0" err="1" smtClean="0">
                <a:latin typeface="Times New Roman" pitchFamily="18" charset="0"/>
                <a:cs typeface="Times New Roman" pitchFamily="18" charset="0"/>
              </a:rPr>
              <a:t>ln</a:t>
            </a:r>
            <a:r>
              <a:rPr lang="en-IN" sz="3200" dirty="0" smtClean="0">
                <a:latin typeface="Times New Roman" pitchFamily="18" charset="0"/>
                <a:cs typeface="Times New Roman" pitchFamily="18" charset="0"/>
              </a:rPr>
              <a:t>[conc.]</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2867338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4"/>
          <p:cNvSpPr/>
          <p:nvPr/>
        </p:nvSpPr>
        <p:spPr>
          <a:xfrm>
            <a:off x="395536" y="548680"/>
            <a:ext cx="8352928" cy="4524315"/>
          </a:xfrm>
          <a:prstGeom prst="rect">
            <a:avLst/>
          </a:prstGeom>
        </p:spPr>
        <p:txBody>
          <a:bodyPr wrap="square">
            <a:spAutoFit/>
          </a:bodyPr>
          <a:lstStyle/>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reference electrode</a:t>
            </a:r>
            <a:r>
              <a:rPr lang="en-IN" sz="2400" dirty="0">
                <a:latin typeface="Times New Roman" pitchFamily="18" charset="0"/>
                <a:cs typeface="Times New Roman" pitchFamily="18" charset="0"/>
              </a:rPr>
              <a:t> is an electrode which has a stable and well-known electrode </a:t>
            </a:r>
            <a:r>
              <a:rPr lang="en-IN" sz="2400" dirty="0" smtClean="0">
                <a:latin typeface="Times New Roman" pitchFamily="18" charset="0"/>
                <a:cs typeface="Times New Roman" pitchFamily="18" charset="0"/>
              </a:rPr>
              <a:t>potential</a:t>
            </a:r>
          </a:p>
          <a:p>
            <a:pPr algn="just"/>
            <a:endParaRPr lang="en-IN" sz="2400" b="1" dirty="0" smtClean="0">
              <a:latin typeface="Times New Roman" pitchFamily="18" charset="0"/>
              <a:cs typeface="Times New Roman" pitchFamily="18" charset="0"/>
            </a:endParaRPr>
          </a:p>
          <a:p>
            <a:pPr algn="just"/>
            <a:r>
              <a:rPr lang="en-IN" sz="2400" b="1" dirty="0" smtClean="0">
                <a:latin typeface="Times New Roman" pitchFamily="18" charset="0"/>
                <a:cs typeface="Times New Roman" pitchFamily="18" charset="0"/>
              </a:rPr>
              <a:t>Saturated </a:t>
            </a:r>
            <a:r>
              <a:rPr lang="en-IN" sz="2400" b="1" dirty="0">
                <a:latin typeface="Times New Roman" pitchFamily="18" charset="0"/>
                <a:cs typeface="Times New Roman" pitchFamily="18" charset="0"/>
              </a:rPr>
              <a:t>calomel </a:t>
            </a:r>
            <a:r>
              <a:rPr lang="en-IN" sz="2400" b="1" dirty="0" smtClean="0">
                <a:latin typeface="Times New Roman" pitchFamily="18" charset="0"/>
                <a:cs typeface="Times New Roman" pitchFamily="18" charset="0"/>
              </a:rPr>
              <a:t>electrode Construction</a:t>
            </a:r>
            <a:r>
              <a:rPr lang="en-IN" sz="2400" b="1" dirty="0">
                <a:latin typeface="Times New Roman" pitchFamily="18" charset="0"/>
                <a:cs typeface="Times New Roman" pitchFamily="18" charset="0"/>
              </a:rPr>
              <a:t>: </a:t>
            </a:r>
            <a:endParaRPr lang="en-IN" sz="2400" b="1"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It </a:t>
            </a:r>
            <a:r>
              <a:rPr lang="en-IN" sz="2400" dirty="0">
                <a:latin typeface="Times New Roman" pitchFamily="18" charset="0"/>
                <a:cs typeface="Times New Roman" pitchFamily="18" charset="0"/>
              </a:rPr>
              <a:t>consists of a tube at the bottom of which a small mercury drop is placed.  It is covered with a paste of solid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The aqueous phase in contact with the mercury and the </a:t>
            </a:r>
            <a:r>
              <a:rPr lang="en-IN" sz="2400" dirty="0" smtClean="0">
                <a:latin typeface="Times New Roman" pitchFamily="18" charset="0"/>
                <a:cs typeface="Times New Roman" pitchFamily="18" charset="0"/>
              </a:rPr>
              <a:t>mercury (</a:t>
            </a:r>
            <a:r>
              <a:rPr lang="en-IN" sz="2400" dirty="0">
                <a:latin typeface="Times New Roman" pitchFamily="18" charset="0"/>
                <a:cs typeface="Times New Roman" pitchFamily="18" charset="0"/>
              </a:rPr>
              <a:t>I) chloride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"calomel") is a saturated solution of potassium chloride in water. The electrode is normally linked </a:t>
            </a:r>
            <a:r>
              <a:rPr lang="en-IN" sz="2400" i="1" dirty="0">
                <a:latin typeface="Times New Roman" pitchFamily="18" charset="0"/>
                <a:cs typeface="Times New Roman" pitchFamily="18" charset="0"/>
              </a:rPr>
              <a:t>via</a:t>
            </a:r>
            <a:r>
              <a:rPr lang="en-IN" sz="2400" dirty="0">
                <a:latin typeface="Times New Roman" pitchFamily="18" charset="0"/>
                <a:cs typeface="Times New Roman" pitchFamily="18" charset="0"/>
              </a:rPr>
              <a:t> a porous frit to the solution in which the other electrode is immersed. This porous frit is a salt bridge.</a:t>
            </a:r>
          </a:p>
          <a:p>
            <a:pPr algn="just"/>
            <a:endParaRPr lang="en-IN" sz="2400" dirty="0">
              <a:latin typeface="Times New Roman" pitchFamily="18" charset="0"/>
              <a:cs typeface="Times New Roman" pitchFamily="18" charset="0"/>
            </a:endParaRPr>
          </a:p>
        </p:txBody>
      </p:sp>
      <p:sp>
        <p:nvSpPr>
          <p:cNvPr id="8" name="Rectangle 2"/>
          <p:cNvSpPr>
            <a:spLocks noChangeArrowheads="1"/>
          </p:cNvSpPr>
          <p:nvPr/>
        </p:nvSpPr>
        <p:spPr bwMode="auto">
          <a:xfrm>
            <a:off x="0" y="19897"/>
            <a:ext cx="256464" cy="4174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52525"/>
              </a:solidFill>
              <a:effectLst/>
              <a:latin typeface="Times New Roman" pitchFamily="18" charset="0"/>
              <a:cs typeface="Times New Roman" pitchFamily="18" charset="0"/>
            </a:endParaRPr>
          </a:p>
        </p:txBody>
      </p:sp>
      <p:pic>
        <p:nvPicPr>
          <p:cNvPr id="1027" name="Picture 3" descr="\text{Cl}^-\big(4M\big) \big| \text{Hg}_2\text{Cl}_2 \big(\text{s}\big) \big| \text{Hg}\big(\text{l}\big) \big| \text{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67" y="5838955"/>
            <a:ext cx="5277705" cy="5423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9552" y="5271591"/>
            <a:ext cx="8136904" cy="461665"/>
          </a:xfrm>
          <a:prstGeom prst="rect">
            <a:avLst/>
          </a:prstGeom>
        </p:spPr>
        <p:txBody>
          <a:bodyPr wrap="square">
            <a:spAutoFit/>
          </a:bodyPr>
          <a:lstStyle/>
          <a:p>
            <a:pPr lvl="0" fontAlgn="base">
              <a:spcBef>
                <a:spcPct val="0"/>
              </a:spcBef>
              <a:spcAft>
                <a:spcPct val="0"/>
              </a:spcAft>
            </a:pPr>
            <a:r>
              <a:rPr lang="en-US" sz="2400" dirty="0">
                <a:latin typeface="Times New Roman" pitchFamily="18" charset="0"/>
                <a:cs typeface="Times New Roman" pitchFamily="18" charset="0"/>
              </a:rPr>
              <a:t>In cell notation the electrode is written as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65439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1" y="322715"/>
            <a:ext cx="6848350" cy="2308324"/>
          </a:xfrm>
          <a:prstGeom prst="rect">
            <a:avLst/>
          </a:prstGeom>
          <a:noFill/>
        </p:spPr>
        <p:txBody>
          <a:bodyPr wrap="none" rtlCol="0">
            <a:spAutoFit/>
          </a:bodyPr>
          <a:lstStyle/>
          <a:p>
            <a:r>
              <a:rPr lang="en-IN" sz="2400" b="1" dirty="0" smtClean="0">
                <a:latin typeface="Times New Roman" pitchFamily="18" charset="0"/>
                <a:cs typeface="Times New Roman" pitchFamily="18" charset="0"/>
              </a:rPr>
              <a:t>Working:</a:t>
            </a:r>
          </a:p>
          <a:p>
            <a:r>
              <a:rPr lang="en-IN" sz="2400" dirty="0" smtClean="0">
                <a:latin typeface="Times New Roman" pitchFamily="18" charset="0"/>
                <a:cs typeface="Times New Roman" pitchFamily="18" charset="0"/>
              </a:rPr>
              <a:t>The electrode reaction when the cell acts as cathode is</a:t>
            </a: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½ Hg</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 + e</a:t>
            </a:r>
            <a:r>
              <a:rPr lang="en-IN" sz="2400" baseline="300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sym typeface="Wingdings" pitchFamily="2" charset="2"/>
              </a:rPr>
              <a:t></a:t>
            </a:r>
            <a:r>
              <a:rPr lang="en-IN" sz="2400" dirty="0" smtClean="0">
                <a:latin typeface="Times New Roman" pitchFamily="18" charset="0"/>
                <a:cs typeface="Times New Roman" pitchFamily="18" charset="0"/>
              </a:rPr>
              <a:t>   Hg  +  </a:t>
            </a:r>
            <a:r>
              <a:rPr lang="en-IN" sz="2400" dirty="0" err="1" smtClean="0">
                <a:latin typeface="Times New Roman" pitchFamily="18" charset="0"/>
                <a:cs typeface="Times New Roman" pitchFamily="18" charset="0"/>
              </a:rPr>
              <a:t>Cl</a:t>
            </a:r>
            <a:r>
              <a:rPr lang="en-IN" sz="2400" baseline="30000" dirty="0" smtClean="0">
                <a:latin typeface="Times New Roman" pitchFamily="18" charset="0"/>
                <a:cs typeface="Times New Roman" pitchFamily="18" charset="0"/>
              </a:rPr>
              <a:t>-</a:t>
            </a:r>
          </a:p>
          <a:p>
            <a:endParaRPr lang="en-IN" sz="2400" dirty="0">
              <a:latin typeface="Times New Roman" pitchFamily="18" charset="0"/>
              <a:cs typeface="Times New Roman" pitchFamily="18" charset="0"/>
            </a:endParaRPr>
          </a:p>
          <a:p>
            <a:r>
              <a:rPr lang="en-IN" sz="2400" dirty="0" smtClean="0">
                <a:latin typeface="Times New Roman" pitchFamily="18" charset="0"/>
                <a:cs typeface="Times New Roman" pitchFamily="18" charset="0"/>
              </a:rPr>
              <a:t>E = </a:t>
            </a:r>
            <a:r>
              <a:rPr lang="en-IN" sz="2400" dirty="0" err="1" smtClean="0">
                <a:latin typeface="Times New Roman" pitchFamily="18" charset="0"/>
                <a:cs typeface="Times New Roman" pitchFamily="18" charset="0"/>
              </a:rPr>
              <a:t>E</a:t>
            </a:r>
            <a:r>
              <a:rPr lang="en-IN" sz="2400" baseline="30000" dirty="0" err="1" smtClean="0">
                <a:latin typeface="Times New Roman" pitchFamily="18" charset="0"/>
                <a:cs typeface="Times New Roman" pitchFamily="18" charset="0"/>
              </a:rPr>
              <a:t>o</a:t>
            </a:r>
            <a:r>
              <a:rPr lang="en-IN" sz="2400" dirty="0" smtClean="0">
                <a:latin typeface="Times New Roman" pitchFamily="18" charset="0"/>
                <a:cs typeface="Times New Roman" pitchFamily="18" charset="0"/>
              </a:rPr>
              <a:t> </a:t>
            </a:r>
            <a:r>
              <a:rPr lang="en-IN" sz="2400" baseline="-25000" dirty="0" err="1"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-|Hg2Cl2|Pt </a:t>
            </a:r>
            <a:r>
              <a:rPr lang="en-IN" sz="2400" dirty="0" smtClean="0">
                <a:latin typeface="Times New Roman" pitchFamily="18" charset="0"/>
                <a:cs typeface="Times New Roman" pitchFamily="18" charset="0"/>
              </a:rPr>
              <a:t>– RT/F </a:t>
            </a:r>
            <a:r>
              <a:rPr lang="en-IN" sz="2400" dirty="0" err="1" smtClean="0">
                <a:latin typeface="Times New Roman" pitchFamily="18" charset="0"/>
                <a:cs typeface="Times New Roman" pitchFamily="18" charset="0"/>
              </a:rPr>
              <a:t>ln</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a</a:t>
            </a:r>
            <a:r>
              <a:rPr lang="en-IN" sz="2400" baseline="-25000" dirty="0" err="1"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a:t>
            </a:r>
            <a:endParaRPr lang="en-IN" sz="2400" baseline="-25000" dirty="0">
              <a:latin typeface="Times New Roman" pitchFamily="18" charset="0"/>
              <a:cs typeface="Times New Roman" pitchFamily="18" charset="0"/>
            </a:endParaRPr>
          </a:p>
        </p:txBody>
      </p:sp>
      <p:sp>
        <p:nvSpPr>
          <p:cNvPr id="5" name="TextBox 4"/>
          <p:cNvSpPr txBox="1"/>
          <p:nvPr/>
        </p:nvSpPr>
        <p:spPr>
          <a:xfrm>
            <a:off x="251520" y="3938280"/>
            <a:ext cx="4464495" cy="1938992"/>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Advantages:</a:t>
            </a:r>
          </a:p>
          <a:p>
            <a:pPr marL="400050" indent="-400050" algn="just">
              <a:buAutoNum type="romanLcParenR"/>
            </a:pPr>
            <a:r>
              <a:rPr lang="en-IN" sz="2400" dirty="0" smtClean="0">
                <a:latin typeface="Times New Roman" pitchFamily="18" charset="0"/>
                <a:cs typeface="Times New Roman" pitchFamily="18" charset="0"/>
              </a:rPr>
              <a:t>It is simple to construct</a:t>
            </a:r>
          </a:p>
          <a:p>
            <a:pPr marL="400050" indent="-400050" algn="just">
              <a:buAutoNum type="romanLcParenR"/>
            </a:pPr>
            <a:r>
              <a:rPr lang="en-IN" sz="2400" dirty="0" smtClean="0">
                <a:latin typeface="Times New Roman" pitchFamily="18" charset="0"/>
                <a:cs typeface="Times New Roman" pitchFamily="18" charset="0"/>
              </a:rPr>
              <a:t>Results of cell potential measurements are reproducible</a:t>
            </a:r>
          </a:p>
          <a:p>
            <a:pPr marL="400050" indent="-400050" algn="just">
              <a:buAutoNum type="romanLcParenR"/>
            </a:pPr>
            <a:r>
              <a:rPr lang="en-IN" sz="2400" dirty="0" smtClean="0">
                <a:latin typeface="Times New Roman" pitchFamily="18" charset="0"/>
                <a:cs typeface="Times New Roman" pitchFamily="18" charset="0"/>
              </a:rPr>
              <a:t>Stable over a long period </a:t>
            </a:r>
            <a:endParaRPr lang="en-IN" sz="2400" dirty="0">
              <a:latin typeface="Times New Roman" pitchFamily="18" charset="0"/>
              <a:cs typeface="Times New Roman" pitchFamily="18" charset="0"/>
            </a:endParaRPr>
          </a:p>
        </p:txBody>
      </p:sp>
      <p:pic>
        <p:nvPicPr>
          <p:cNvPr id="2052" name="Picture 4" descr="http://2.bp.blogspot.com/-JJsMhjMAX4Y/ToL-s20lpgI/AAAAAAAAAHM/LBaJGESrwDM/s1600/Calom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089" y="1945357"/>
            <a:ext cx="376237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41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332656"/>
            <a:ext cx="8930137" cy="1200329"/>
          </a:xfrm>
          <a:prstGeom prst="rect">
            <a:avLst/>
          </a:prstGeom>
          <a:noFill/>
        </p:spPr>
        <p:txBody>
          <a:bodyPr wrap="none" rtlCol="0">
            <a:spAutoFit/>
          </a:bodyPr>
          <a:lstStyle/>
          <a:p>
            <a:pPr algn="just"/>
            <a:r>
              <a:rPr lang="en-IN" sz="2400" b="1" dirty="0" smtClean="0">
                <a:latin typeface="Times New Roman" pitchFamily="18" charset="0"/>
                <a:cs typeface="Times New Roman" pitchFamily="18" charset="0"/>
              </a:rPr>
              <a:t>Ion Selective electrode</a:t>
            </a:r>
          </a:p>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glass electrode</a:t>
            </a:r>
            <a:r>
              <a:rPr lang="en-IN" sz="2400" dirty="0">
                <a:latin typeface="Times New Roman" pitchFamily="18" charset="0"/>
                <a:cs typeface="Times New Roman" pitchFamily="18" charset="0"/>
              </a:rPr>
              <a:t> is a type of </a:t>
            </a:r>
            <a:r>
              <a:rPr lang="en-IN" sz="2400" dirty="0">
                <a:latin typeface="Times New Roman" pitchFamily="18" charset="0"/>
                <a:cs typeface="Times New Roman" pitchFamily="18" charset="0"/>
                <a:hlinkClick r:id="rId2" tooltip="Ion selective electrode"/>
              </a:rPr>
              <a:t>ion-selective electrode</a:t>
            </a:r>
            <a:r>
              <a:rPr lang="en-IN" sz="2400" dirty="0">
                <a:latin typeface="Times New Roman" pitchFamily="18" charset="0"/>
                <a:cs typeface="Times New Roman" pitchFamily="18" charset="0"/>
              </a:rPr>
              <a:t> made of a doped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glass </a:t>
            </a:r>
            <a:r>
              <a:rPr lang="en-IN" sz="2400" dirty="0">
                <a:latin typeface="Times New Roman" pitchFamily="18" charset="0"/>
                <a:cs typeface="Times New Roman" pitchFamily="18" charset="0"/>
              </a:rPr>
              <a:t>membrane that is sensitive to a specific ion.</a:t>
            </a: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1628799"/>
            <a:ext cx="3815209" cy="443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95415" y="6135687"/>
            <a:ext cx="6989414" cy="461665"/>
          </a:xfrm>
          <a:prstGeom prst="rect">
            <a:avLst/>
          </a:prstGeom>
          <a:noFill/>
        </p:spPr>
        <p:txBody>
          <a:bodyPr wrap="none" rtlCol="0">
            <a:spAutoFit/>
          </a:bodyPr>
          <a:lstStyle/>
          <a:p>
            <a:pPr algn="just"/>
            <a:r>
              <a:rPr lang="en-IN" sz="2400" dirty="0" err="1" smtClean="0">
                <a:latin typeface="Times New Roman" pitchFamily="18" charset="0"/>
                <a:cs typeface="Times New Roman" pitchFamily="18" charset="0"/>
              </a:rPr>
              <a:t>Ag|AgCl|HCl|glass</a:t>
            </a:r>
            <a:r>
              <a:rPr lang="en-IN" sz="2400" dirty="0" smtClean="0">
                <a:latin typeface="Times New Roman" pitchFamily="18" charset="0"/>
                <a:cs typeface="Times New Roman" pitchFamily="18" charset="0"/>
              </a:rPr>
              <a:t>||probed </a:t>
            </a:r>
            <a:r>
              <a:rPr lang="en-IN" sz="2400" dirty="0" err="1" smtClean="0">
                <a:latin typeface="Times New Roman" pitchFamily="18" charset="0"/>
                <a:cs typeface="Times New Roman" pitchFamily="18" charset="0"/>
              </a:rPr>
              <a:t>solution|reference</a:t>
            </a:r>
            <a:r>
              <a:rPr lang="en-IN" sz="2400" dirty="0" smtClean="0">
                <a:latin typeface="Times New Roman" pitchFamily="18" charset="0"/>
                <a:cs typeface="Times New Roman" pitchFamily="18" charset="0"/>
              </a:rPr>
              <a:t> electrode</a:t>
            </a:r>
            <a:endParaRPr lang="en-IN" sz="2400" dirty="0">
              <a:latin typeface="Times New Roman" pitchFamily="18" charset="0"/>
              <a:cs typeface="Times New Roman" pitchFamily="18" charset="0"/>
            </a:endParaRPr>
          </a:p>
        </p:txBody>
      </p:sp>
      <p:sp>
        <p:nvSpPr>
          <p:cNvPr id="8" name="TextBox 7"/>
          <p:cNvSpPr txBox="1"/>
          <p:nvPr/>
        </p:nvSpPr>
        <p:spPr>
          <a:xfrm>
            <a:off x="4788025" y="2276872"/>
            <a:ext cx="4104456" cy="2308324"/>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Construction:</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It consists of glass membrane, it separates an internal solution and silver /</a:t>
            </a:r>
          </a:p>
          <a:p>
            <a:pPr algn="just"/>
            <a:r>
              <a:rPr lang="en-IN" sz="2400" dirty="0" smtClean="0">
                <a:latin typeface="Times New Roman" pitchFamily="18" charset="0"/>
                <a:cs typeface="Times New Roman" pitchFamily="18" charset="0"/>
              </a:rPr>
              <a:t>silver chloride electrode from the studied solution</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524103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E^0 - \frac{2.303RT}{F} \text{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773327"/>
            <a:ext cx="4680520" cy="999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3527" y="2163628"/>
            <a:ext cx="8496945" cy="3785652"/>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Applications:</a:t>
            </a:r>
          </a:p>
          <a:p>
            <a:pPr algn="just"/>
            <a:r>
              <a:rPr lang="en-IN" sz="2400" dirty="0">
                <a:latin typeface="Times New Roman" pitchFamily="18" charset="0"/>
                <a:cs typeface="Times New Roman" pitchFamily="18" charset="0"/>
              </a:rPr>
              <a:t>Glass electrodes are commonly used for pH measurements. There are also </a:t>
            </a:r>
            <a:r>
              <a:rPr lang="en-IN" sz="2400" dirty="0" smtClean="0">
                <a:latin typeface="Times New Roman" pitchFamily="18" charset="0"/>
                <a:cs typeface="Times New Roman" pitchFamily="18" charset="0"/>
              </a:rPr>
              <a:t>specialized ion </a:t>
            </a:r>
            <a:r>
              <a:rPr lang="en-IN" sz="2400" dirty="0">
                <a:latin typeface="Times New Roman" pitchFamily="18" charset="0"/>
                <a:cs typeface="Times New Roman" pitchFamily="18" charset="0"/>
              </a:rPr>
              <a:t>sensitive glass electrodes used for determination of concentration of lithium, sodium, </a:t>
            </a:r>
            <a:r>
              <a:rPr lang="en-IN" sz="2400" dirty="0" smtClean="0">
                <a:latin typeface="Times New Roman" pitchFamily="18" charset="0"/>
                <a:cs typeface="Times New Roman" pitchFamily="18" charset="0"/>
              </a:rPr>
              <a:t>ammonium</a:t>
            </a:r>
            <a:r>
              <a:rPr lang="en-IN" sz="2400" dirty="0">
                <a:latin typeface="Times New Roman" pitchFamily="18" charset="0"/>
                <a:cs typeface="Times New Roman" pitchFamily="18" charset="0"/>
              </a:rPr>
              <a:t>, and other ions. Glass electrodes have been utilized in a wide range of </a:t>
            </a:r>
            <a:r>
              <a:rPr lang="en-IN" sz="2400" dirty="0" smtClean="0">
                <a:latin typeface="Times New Roman" pitchFamily="18" charset="0"/>
                <a:cs typeface="Times New Roman" pitchFamily="18" charset="0"/>
              </a:rPr>
              <a:t> applications </a:t>
            </a:r>
            <a:r>
              <a:rPr lang="en-IN" sz="2400" dirty="0">
                <a:latin typeface="Times New Roman" pitchFamily="18" charset="0"/>
                <a:cs typeface="Times New Roman" pitchFamily="18" charset="0"/>
              </a:rPr>
              <a:t>— from pure research, control of industrial processes, to </a:t>
            </a:r>
            <a:r>
              <a:rPr lang="en-IN" sz="2400" dirty="0" err="1">
                <a:latin typeface="Times New Roman" pitchFamily="18" charset="0"/>
                <a:cs typeface="Times New Roman" pitchFamily="18" charset="0"/>
              </a:rPr>
              <a:t>analyze</a:t>
            </a:r>
            <a:r>
              <a:rPr lang="en-IN" sz="2400" dirty="0">
                <a:latin typeface="Times New Roman" pitchFamily="18" charset="0"/>
                <a:cs typeface="Times New Roman" pitchFamily="18" charset="0"/>
              </a:rPr>
              <a:t> foods</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cosmetics and comparison of indicators of the environment and </a:t>
            </a:r>
            <a:r>
              <a:rPr lang="en-IN" sz="2400" dirty="0" smtClean="0">
                <a:latin typeface="Times New Roman" pitchFamily="18" charset="0"/>
                <a:cs typeface="Times New Roman" pitchFamily="18" charset="0"/>
              </a:rPr>
              <a:t>environmental  </a:t>
            </a:r>
            <a:r>
              <a:rPr lang="en-IN" sz="2400" dirty="0">
                <a:latin typeface="Times New Roman" pitchFamily="18" charset="0"/>
                <a:cs typeface="Times New Roman" pitchFamily="18" charset="0"/>
              </a:rPr>
              <a:t>regulations: a microelectrode measurements of membrane electrical potential of </a:t>
            </a:r>
            <a:r>
              <a:rPr lang="en-IN" sz="2400" dirty="0" smtClean="0">
                <a:latin typeface="Times New Roman" pitchFamily="18" charset="0"/>
                <a:cs typeface="Times New Roman" pitchFamily="18" charset="0"/>
              </a:rPr>
              <a:t>a  </a:t>
            </a:r>
            <a:r>
              <a:rPr lang="en-IN" sz="2400" dirty="0">
                <a:latin typeface="Times New Roman" pitchFamily="18" charset="0"/>
                <a:cs typeface="Times New Roman" pitchFamily="18" charset="0"/>
              </a:rPr>
              <a:t>biological cell, analysis of soil acidity, etc.</a:t>
            </a:r>
          </a:p>
        </p:txBody>
      </p:sp>
    </p:spTree>
    <p:extLst>
      <p:ext uri="{BB962C8B-B14F-4D97-AF65-F5344CB8AC3E}">
        <p14:creationId xmlns:p14="http://schemas.microsoft.com/office/powerpoint/2010/main" val="33860505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476672"/>
            <a:ext cx="3178306" cy="461665"/>
          </a:xfrm>
          <a:prstGeom prst="rect">
            <a:avLst/>
          </a:prstGeom>
          <a:noFill/>
        </p:spPr>
        <p:txBody>
          <a:bodyPr wrap="none" rtlCol="0">
            <a:spAutoFit/>
          </a:bodyPr>
          <a:lstStyle/>
          <a:p>
            <a:r>
              <a:rPr lang="en-IN" sz="2400" b="1" dirty="0" smtClean="0">
                <a:latin typeface="Times New Roman" pitchFamily="18" charset="0"/>
                <a:cs typeface="Times New Roman" pitchFamily="18" charset="0"/>
              </a:rPr>
              <a:t>Combination electrode</a:t>
            </a:r>
            <a:endParaRPr lang="en-IN" sz="2400"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47" y="1124744"/>
            <a:ext cx="2736304" cy="513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lum bright="-39000" contrast="55000"/>
          </a:blip>
          <a:srcRect/>
          <a:stretch>
            <a:fillRect/>
          </a:stretch>
        </p:blipFill>
        <p:spPr bwMode="auto">
          <a:xfrm>
            <a:off x="3352800" y="973686"/>
            <a:ext cx="5544616" cy="1343742"/>
          </a:xfrm>
          <a:prstGeom prst="rect">
            <a:avLst/>
          </a:prstGeom>
          <a:noFill/>
          <a:ln w="9525">
            <a:noFill/>
            <a:miter lim="800000"/>
            <a:headEnd/>
            <a:tailEnd/>
          </a:ln>
        </p:spPr>
      </p:pic>
      <p:sp>
        <p:nvSpPr>
          <p:cNvPr id="5" name="Rectangle 4"/>
          <p:cNvSpPr/>
          <p:nvPr/>
        </p:nvSpPr>
        <p:spPr>
          <a:xfrm>
            <a:off x="3361184" y="2492896"/>
            <a:ext cx="5536232" cy="4093428"/>
          </a:xfrm>
          <a:prstGeom prst="rect">
            <a:avLst/>
          </a:prstGeom>
        </p:spPr>
        <p:txBody>
          <a:bodyPr wrap="square">
            <a:spAutoFit/>
          </a:bodyPr>
          <a:lstStyle/>
          <a:p>
            <a:pPr algn="just"/>
            <a:r>
              <a:rPr lang="en-US" sz="2000" b="1" dirty="0">
                <a:latin typeface="Times New Roman" pitchFamily="18" charset="0"/>
                <a:cs typeface="Times New Roman" pitchFamily="18" charset="0"/>
              </a:rPr>
              <a:t>Construction:</a:t>
            </a:r>
            <a:r>
              <a:rPr lang="en-US" sz="2000" dirty="0">
                <a:latin typeface="Times New Roman" pitchFamily="18" charset="0"/>
                <a:cs typeface="Times New Roman" pitchFamily="18" charset="0"/>
              </a:rPr>
              <a:t> The fig. shows the internal components of the pH electrode. The heart of the electrode is a thin bulb of pH-sensitive glass, which is blown onto the end of a length of glass tubing. The pH-sensitive glass (glass membrane) is sealed to the electrode and contains a solution of potassium chloride at pH 7. A silver wire plated with silver chloride contacts the solution. The Ag/</a:t>
            </a:r>
            <a:r>
              <a:rPr lang="en-US" sz="2000" dirty="0" err="1">
                <a:latin typeface="Times New Roman" pitchFamily="18" charset="0"/>
                <a:cs typeface="Times New Roman" pitchFamily="18" charset="0"/>
              </a:rPr>
              <a:t>AgCl</a:t>
            </a:r>
            <a:r>
              <a:rPr lang="en-US" sz="2000" dirty="0">
                <a:latin typeface="Times New Roman" pitchFamily="18" charset="0"/>
                <a:cs typeface="Times New Roman" pitchFamily="18" charset="0"/>
              </a:rPr>
              <a:t> combination in contact with the filling solution sets an internal reference potential. This potential depends on the chloride concentration in the filling solution and as long as this electrolyte concentration is maintained, the electrode potential is constant.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49140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611026"/>
            <a:ext cx="7992888" cy="3046988"/>
          </a:xfrm>
          <a:prstGeom prst="rect">
            <a:avLst/>
          </a:prstGeom>
        </p:spPr>
        <p:txBody>
          <a:bodyPr wrap="square">
            <a:spAutoFit/>
          </a:bodyPr>
          <a:lstStyle/>
          <a:p>
            <a:pPr algn="just"/>
            <a:r>
              <a:rPr lang="en-US" sz="2400" b="1" dirty="0">
                <a:latin typeface="Times New Roman" pitchFamily="18" charset="0"/>
                <a:cs typeface="Times New Roman" pitchFamily="18" charset="0"/>
              </a:rPr>
              <a:t>Working:</a:t>
            </a:r>
            <a:r>
              <a:rPr lang="en-US" sz="2400" dirty="0">
                <a:latin typeface="Times New Roman" pitchFamily="18" charset="0"/>
                <a:cs typeface="Times New Roman" pitchFamily="18" charset="0"/>
              </a:rPr>
              <a:t> The outside surface of the glass membrane is in contact with sample being measured and the inside surface contacts the filling solution. A complex mechanism at each glass liquid interface defines the potential the pH glass electrode, while the inner pH glass/ filling solution potential is constant, the outside potential varies based on the H</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ions concentration in sample. This equilibrium depends also on temperature.</a:t>
            </a:r>
            <a:endParaRPr lang="en-IN" sz="2400" dirty="0">
              <a:latin typeface="Times New Roman" pitchFamily="18" charset="0"/>
              <a:cs typeface="Times New Roman" pitchFamily="18" charset="0"/>
            </a:endParaRPr>
          </a:p>
        </p:txBody>
      </p:sp>
      <p:pic>
        <p:nvPicPr>
          <p:cNvPr id="6" name="Picture 5"/>
          <p:cNvPicPr/>
          <p:nvPr/>
        </p:nvPicPr>
        <p:blipFill>
          <a:blip r:embed="rId2">
            <a:lum bright="-26000" contrast="55000"/>
          </a:blip>
          <a:srcRect/>
          <a:stretch>
            <a:fillRect/>
          </a:stretch>
        </p:blipFill>
        <p:spPr bwMode="auto">
          <a:xfrm>
            <a:off x="971600" y="3861048"/>
            <a:ext cx="7344816" cy="2160240"/>
          </a:xfrm>
          <a:prstGeom prst="rect">
            <a:avLst/>
          </a:prstGeom>
          <a:noFill/>
          <a:ln w="9525">
            <a:noFill/>
            <a:miter lim="800000"/>
            <a:headEnd/>
            <a:tailEnd/>
          </a:ln>
        </p:spPr>
      </p:pic>
    </p:spTree>
    <p:extLst>
      <p:ext uri="{BB962C8B-B14F-4D97-AF65-F5344CB8AC3E}">
        <p14:creationId xmlns:p14="http://schemas.microsoft.com/office/powerpoint/2010/main" val="2104391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188640"/>
            <a:ext cx="8568952" cy="5847755"/>
          </a:xfrm>
          <a:prstGeom prst="rect">
            <a:avLst/>
          </a:prstGeom>
        </p:spPr>
        <p:txBody>
          <a:bodyPr wrap="square">
            <a:spAutoFit/>
          </a:bodyPr>
          <a:lstStyle/>
          <a:p>
            <a:pPr algn="just"/>
            <a:r>
              <a:rPr lang="en-IN" sz="2400" b="1" dirty="0">
                <a:latin typeface="Times New Roman" pitchFamily="18" charset="0"/>
                <a:cs typeface="Times New Roman" pitchFamily="18" charset="0"/>
              </a:rPr>
              <a:t>How to measure the pH of solution: Measurement of pH:</a:t>
            </a:r>
          </a:p>
          <a:p>
            <a:pPr algn="just"/>
            <a:r>
              <a:rPr lang="en-IN" sz="2200" dirty="0" smtClean="0">
                <a:latin typeface="Times New Roman" pitchFamily="18" charset="0"/>
                <a:cs typeface="Times New Roman" pitchFamily="18" charset="0"/>
              </a:rPr>
              <a:t>A </a:t>
            </a:r>
            <a:r>
              <a:rPr lang="en-IN" sz="2200" dirty="0">
                <a:latin typeface="Times New Roman" pitchFamily="18" charset="0"/>
                <a:cs typeface="Times New Roman" pitchFamily="18" charset="0"/>
              </a:rPr>
              <a:t>pH measurement system consists of a pH probe, reference probe, temperature sensor, pH meter and the sample to be measured. In most cases the three probes are combined in one electrode. When the pH probe is in contact with a solution a potential forms between the pH probe and the reference probe. The meter measures the potential and converts it, using the calibration curve parameters, into a pH value. </a:t>
            </a:r>
          </a:p>
          <a:p>
            <a:pPr algn="just"/>
            <a:r>
              <a:rPr lang="en-IN" sz="2200" dirty="0">
                <a:latin typeface="Times New Roman" pitchFamily="18" charset="0"/>
                <a:cs typeface="Times New Roman" pitchFamily="18" charset="0"/>
              </a:rPr>
              <a:t>A typical combination glass electrode is represented as </a:t>
            </a:r>
          </a:p>
          <a:p>
            <a:pPr algn="just"/>
            <a:r>
              <a:rPr lang="en-IN" sz="2200" dirty="0">
                <a:latin typeface="Times New Roman" pitchFamily="18" charset="0"/>
                <a:cs typeface="Times New Roman" pitchFamily="18" charset="0"/>
              </a:rPr>
              <a:t>   	In order to measure the pH of a sample first the standardization of pH meter is required to be done before </a:t>
            </a:r>
            <a:r>
              <a:rPr lang="en-IN" sz="2200" dirty="0" err="1">
                <a:latin typeface="Times New Roman" pitchFamily="18" charset="0"/>
                <a:cs typeface="Times New Roman" pitchFamily="18" charset="0"/>
              </a:rPr>
              <a:t>analyzing</a:t>
            </a:r>
            <a:r>
              <a:rPr lang="en-IN" sz="2200" dirty="0">
                <a:latin typeface="Times New Roman" pitchFamily="18" charset="0"/>
                <a:cs typeface="Times New Roman" pitchFamily="18" charset="0"/>
              </a:rPr>
              <a:t> the sample.</a:t>
            </a:r>
          </a:p>
          <a:p>
            <a:pPr algn="just"/>
            <a:r>
              <a:rPr lang="en-IN" sz="2200" dirty="0" smtClean="0">
                <a:latin typeface="Times New Roman" pitchFamily="18" charset="0"/>
                <a:cs typeface="Times New Roman" pitchFamily="18" charset="0"/>
              </a:rPr>
              <a:t>a) Standardization </a:t>
            </a:r>
            <a:r>
              <a:rPr lang="en-IN" sz="2200" dirty="0">
                <a:latin typeface="Times New Roman" pitchFamily="18" charset="0"/>
                <a:cs typeface="Times New Roman" pitchFamily="18" charset="0"/>
              </a:rPr>
              <a:t>of pH meter: </a:t>
            </a:r>
          </a:p>
          <a:p>
            <a:pPr algn="just"/>
            <a:r>
              <a:rPr lang="en-IN" sz="2200" dirty="0">
                <a:latin typeface="Times New Roman" pitchFamily="18" charset="0"/>
                <a:cs typeface="Times New Roman" pitchFamily="18" charset="0"/>
              </a:rPr>
              <a:t>A two point standardization method is used to standardize the pH meter, it involves immersing the pH assembly i.e. glass electrode into a standard reference pH buffer (pH =4.0) and recording the reading, if the meter reading is more or less than the expected value (4.0) then it is adjusted to pH 4.0 using a crew nob. </a:t>
            </a:r>
          </a:p>
          <a:p>
            <a:pPr algn="just"/>
            <a:r>
              <a:rPr lang="en-IN" sz="2200" dirty="0" smtClean="0">
                <a:latin typeface="Times New Roman" pitchFamily="18" charset="0"/>
                <a:cs typeface="Times New Roman" pitchFamily="18" charset="0"/>
              </a:rPr>
              <a:t> </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49063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216505"/>
            <a:ext cx="8712968" cy="6524863"/>
          </a:xfrm>
          <a:prstGeom prst="rect">
            <a:avLst/>
          </a:prstGeom>
        </p:spPr>
        <p:txBody>
          <a:bodyPr wrap="square">
            <a:spAutoFit/>
          </a:bodyPr>
          <a:lstStyle/>
          <a:p>
            <a:pPr algn="just"/>
            <a:r>
              <a:rPr lang="en-IN" sz="2200" dirty="0">
                <a:latin typeface="Times New Roman" pitchFamily="18" charset="0"/>
                <a:cs typeface="Times New Roman" pitchFamily="18" charset="0"/>
              </a:rPr>
              <a:t>Standardization at only one pH value does not assure the validity of reading at other pH values considerably. Hence a second standard reference buffer pH = 9.2 is used. The pH meter reading is recorded using this second buffer solution and the reading is adjusted to pH 9.2 using a crew nob.</a:t>
            </a:r>
          </a:p>
          <a:p>
            <a:pPr algn="just"/>
            <a:r>
              <a:rPr lang="en-IN" sz="2200" dirty="0" smtClean="0">
                <a:latin typeface="Times New Roman" pitchFamily="18" charset="0"/>
                <a:cs typeface="Times New Roman" pitchFamily="18" charset="0"/>
              </a:rPr>
              <a:t>During </a:t>
            </a:r>
            <a:r>
              <a:rPr lang="en-IN" sz="2200" dirty="0">
                <a:latin typeface="Times New Roman" pitchFamily="18" charset="0"/>
                <a:cs typeface="Times New Roman" pitchFamily="18" charset="0"/>
              </a:rPr>
              <a:t>both the steps, the glass electrode is rinsed with distilled water</a:t>
            </a:r>
            <a:r>
              <a:rPr lang="en-IN" sz="2200" dirty="0" smtClean="0">
                <a:latin typeface="Times New Roman" pitchFamily="18" charset="0"/>
                <a:cs typeface="Times New Roman" pitchFamily="18" charset="0"/>
              </a:rPr>
              <a:t>. Immerse </a:t>
            </a:r>
            <a:r>
              <a:rPr lang="en-IN" sz="2200" dirty="0">
                <a:latin typeface="Times New Roman" pitchFamily="18" charset="0"/>
                <a:cs typeface="Times New Roman" pitchFamily="18" charset="0"/>
              </a:rPr>
              <a:t>the glass electrode previously in water for several hours. Start the measurement more than 5 minutes after switching on. Rinse well </a:t>
            </a:r>
            <a:r>
              <a:rPr lang="en-IN" sz="2200" dirty="0" smtClean="0">
                <a:latin typeface="Times New Roman" pitchFamily="18" charset="0"/>
                <a:cs typeface="Times New Roman" pitchFamily="18" charset="0"/>
              </a:rPr>
              <a:t>the detecting </a:t>
            </a:r>
            <a:r>
              <a:rPr lang="en-IN" sz="2200" dirty="0">
                <a:latin typeface="Times New Roman" pitchFamily="18" charset="0"/>
                <a:cs typeface="Times New Roman" pitchFamily="18" charset="0"/>
              </a:rPr>
              <a:t>unit with water, and blot the water gently with a piece of filter paper very time. </a:t>
            </a:r>
          </a:p>
          <a:p>
            <a:pPr algn="just">
              <a:tabLst>
                <a:tab pos="401638" algn="l"/>
              </a:tabLst>
            </a:pPr>
            <a:r>
              <a:rPr lang="en-IN" sz="2200" dirty="0" smtClean="0">
                <a:latin typeface="Times New Roman" pitchFamily="18" charset="0"/>
                <a:cs typeface="Times New Roman" pitchFamily="18" charset="0"/>
              </a:rPr>
              <a:t>b</a:t>
            </a:r>
            <a:r>
              <a:rPr lang="en-IN" sz="2200" dirty="0">
                <a:latin typeface="Times New Roman" pitchFamily="18" charset="0"/>
                <a:cs typeface="Times New Roman" pitchFamily="18" charset="0"/>
              </a:rPr>
              <a:t>)	To measure pH of solution:</a:t>
            </a:r>
          </a:p>
          <a:p>
            <a:pPr algn="just"/>
            <a:r>
              <a:rPr lang="en-IN" sz="2200" dirty="0">
                <a:latin typeface="Times New Roman" pitchFamily="18" charset="0"/>
                <a:cs typeface="Times New Roman" pitchFamily="18" charset="0"/>
              </a:rPr>
              <a:t>Wash well the detecting unit with water, and blot the water gently with a piece of filter paper. Place glass electrode in solution you wish to measure </a:t>
            </a:r>
            <a:r>
              <a:rPr lang="en-IN" sz="2200" dirty="0" err="1">
                <a:latin typeface="Times New Roman" pitchFamily="18" charset="0"/>
                <a:cs typeface="Times New Roman" pitchFamily="18" charset="0"/>
              </a:rPr>
              <a:t>pH.</a:t>
            </a:r>
            <a:r>
              <a:rPr lang="en-IN" sz="2200" dirty="0">
                <a:latin typeface="Times New Roman" pitchFamily="18" charset="0"/>
                <a:cs typeface="Times New Roman" pitchFamily="18" charset="0"/>
              </a:rPr>
              <a:t> Be sure that it is stirring slowly during measure and pH adjustment and take readings. </a:t>
            </a:r>
            <a:endParaRPr lang="en-IN" sz="2200" dirty="0" smtClean="0">
              <a:latin typeface="Times New Roman" pitchFamily="18" charset="0"/>
              <a:cs typeface="Times New Roman" pitchFamily="18" charset="0"/>
            </a:endParaRPr>
          </a:p>
          <a:p>
            <a:pPr algn="just">
              <a:tabLst>
                <a:tab pos="465138" algn="l"/>
              </a:tabLst>
            </a:pPr>
            <a:r>
              <a:rPr lang="en-IN" sz="2200" dirty="0" smtClean="0">
                <a:latin typeface="Times New Roman" pitchFamily="18" charset="0"/>
                <a:cs typeface="Times New Roman" pitchFamily="18" charset="0"/>
              </a:rPr>
              <a:t>c</a:t>
            </a:r>
            <a:r>
              <a:rPr lang="en-IN" sz="2200" dirty="0">
                <a:latin typeface="Times New Roman" pitchFamily="18" charset="0"/>
                <a:cs typeface="Times New Roman" pitchFamily="18" charset="0"/>
              </a:rPr>
              <a:t>)	Precautions: </a:t>
            </a:r>
          </a:p>
          <a:p>
            <a:pPr algn="just"/>
            <a:r>
              <a:rPr lang="en-IN" sz="2200" dirty="0">
                <a:latin typeface="Times New Roman" pitchFamily="18" charset="0"/>
                <a:cs typeface="Times New Roman" pitchFamily="18" charset="0"/>
              </a:rPr>
              <a:t>When analysis is complete, put pH meter in stand-by mode. Remove electrode from solution and rinse thoroughly with water. Blot dry and put back in yellow pH storage buffer. Place </a:t>
            </a:r>
            <a:r>
              <a:rPr lang="en-IN" sz="2200" dirty="0" err="1">
                <a:latin typeface="Times New Roman" pitchFamily="18" charset="0"/>
                <a:cs typeface="Times New Roman" pitchFamily="18" charset="0"/>
              </a:rPr>
              <a:t>parafilm</a:t>
            </a:r>
            <a:r>
              <a:rPr lang="en-IN" sz="2200" dirty="0">
                <a:latin typeface="Times New Roman" pitchFamily="18" charset="0"/>
                <a:cs typeface="Times New Roman" pitchFamily="18" charset="0"/>
              </a:rPr>
              <a:t> over the hole and around the bottle to minimize evaporation.</a:t>
            </a:r>
          </a:p>
        </p:txBody>
      </p:sp>
    </p:spTree>
    <p:extLst>
      <p:ext uri="{BB962C8B-B14F-4D97-AF65-F5344CB8AC3E}">
        <p14:creationId xmlns:p14="http://schemas.microsoft.com/office/powerpoint/2010/main" val="482883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576" y="404664"/>
            <a:ext cx="7772400" cy="762000"/>
          </a:xfrm>
          <a:noFill/>
          <a:ln/>
          <a:extLst>
            <a:ext uri="{909E8E84-426E-40DD-AFC4-6F175D3DCCD1}">
              <a14:hiddenFill xmlns:a14="http://schemas.microsoft.com/office/drawing/2010/main">
                <a:gradFill rotWithShape="0">
                  <a:gsLst>
                    <a:gs pos="0">
                      <a:srgbClr val="FCFEB9">
                        <a:gamma/>
                        <a:tint val="0"/>
                        <a:invGamma/>
                      </a:srgbClr>
                    </a:gs>
                    <a:gs pos="50000">
                      <a:srgbClr val="FCFEB9"/>
                    </a:gs>
                    <a:gs pos="100000">
                      <a:srgbClr val="FCFEB9">
                        <a:gamma/>
                        <a:tint val="0"/>
                        <a:invGamma/>
                      </a:srgbClr>
                    </a:gs>
                  </a:gsLst>
                  <a:lin ang="5400000" scaled="1"/>
                </a:gradFill>
              </a14:hiddenFill>
            </a:ext>
          </a:extLst>
        </p:spPr>
        <p:txBody>
          <a:bodyPr>
            <a:normAutofit/>
          </a:bodyPr>
          <a:lstStyle/>
          <a:p>
            <a:r>
              <a:rPr lang="en-US" sz="3600" b="1" dirty="0">
                <a:latin typeface="Times New Roman" pitchFamily="18" charset="0"/>
                <a:cs typeface="Times New Roman" pitchFamily="18" charset="0"/>
              </a:rPr>
              <a:t>Ultraviolet-Visible Spectroscopy</a:t>
            </a:r>
          </a:p>
        </p:txBody>
      </p:sp>
      <p:sp>
        <p:nvSpPr>
          <p:cNvPr id="4099" name="Rectangle 3"/>
          <p:cNvSpPr>
            <a:spLocks noGrp="1" noChangeArrowheads="1"/>
          </p:cNvSpPr>
          <p:nvPr>
            <p:ph type="body" idx="1"/>
          </p:nvPr>
        </p:nvSpPr>
        <p:spPr>
          <a:xfrm>
            <a:off x="993576" y="1487016"/>
            <a:ext cx="7682880" cy="4534272"/>
          </a:xfrm>
          <a:noFill/>
          <a:ln/>
        </p:spPr>
        <p:txBody>
          <a:bodyPr>
            <a:normAutofit fontScale="92500" lnSpcReduction="20000"/>
          </a:bodyPr>
          <a:lstStyle/>
          <a:p>
            <a:pPr>
              <a:lnSpc>
                <a:spcPct val="90000"/>
              </a:lnSpc>
            </a:pPr>
            <a:r>
              <a:rPr lang="en-US" sz="2400" dirty="0">
                <a:latin typeface="Times New Roman" pitchFamily="18" charset="0"/>
                <a:cs typeface="Times New Roman" pitchFamily="18" charset="0"/>
              </a:rPr>
              <a:t>Introduction to UV-Visible</a:t>
            </a:r>
          </a:p>
          <a:p>
            <a:pPr lvl="1">
              <a:lnSpc>
                <a:spcPct val="90000"/>
              </a:lnSpc>
            </a:pPr>
            <a:r>
              <a:rPr lang="en-US" sz="2400" dirty="0">
                <a:latin typeface="Times New Roman" pitchFamily="18" charset="0"/>
                <a:cs typeface="Times New Roman" pitchFamily="18" charset="0"/>
              </a:rPr>
              <a:t>Absorption spectroscopy from 160 nm to 780 nm</a:t>
            </a:r>
          </a:p>
          <a:p>
            <a:pPr lvl="1">
              <a:lnSpc>
                <a:spcPct val="90000"/>
              </a:lnSpc>
            </a:pPr>
            <a:r>
              <a:rPr lang="en-US" sz="2400" dirty="0">
                <a:latin typeface="Times New Roman" pitchFamily="18" charset="0"/>
                <a:cs typeface="Times New Roman" pitchFamily="18" charset="0"/>
              </a:rPr>
              <a:t>Measurement of </a:t>
            </a:r>
            <a:r>
              <a:rPr lang="en-US" sz="2400" dirty="0" smtClean="0">
                <a:latin typeface="Times New Roman" pitchFamily="18" charset="0"/>
                <a:cs typeface="Times New Roman" pitchFamily="18" charset="0"/>
              </a:rPr>
              <a:t>transmittance</a:t>
            </a:r>
          </a:p>
          <a:p>
            <a:pPr marL="457200" lvl="1" indent="0">
              <a:lnSpc>
                <a:spcPct val="90000"/>
              </a:lnSpc>
              <a:buNone/>
            </a:pPr>
            <a:endParaRPr lang="en-US" sz="2400" dirty="0" smtClean="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Measurement </a:t>
            </a:r>
            <a:r>
              <a:rPr lang="en-US" sz="2400" dirty="0">
                <a:latin typeface="Times New Roman" pitchFamily="18" charset="0"/>
                <a:cs typeface="Times New Roman" pitchFamily="18" charset="0"/>
              </a:rPr>
              <a:t>of transmittance and </a:t>
            </a:r>
            <a:r>
              <a:rPr lang="en-US" sz="2400" dirty="0" smtClean="0">
                <a:latin typeface="Times New Roman" pitchFamily="18" charset="0"/>
                <a:cs typeface="Times New Roman" pitchFamily="18" charset="0"/>
              </a:rPr>
              <a:t>absorbance</a:t>
            </a:r>
          </a:p>
          <a:p>
            <a:pPr>
              <a:lnSpc>
                <a:spcPct val="90000"/>
              </a:lnSpc>
            </a:pPr>
            <a:endParaRPr lang="en-US" sz="2400" dirty="0" smtClean="0">
              <a:latin typeface="Times New Roman" pitchFamily="18" charset="0"/>
              <a:cs typeface="Times New Roman" pitchFamily="18" charset="0"/>
            </a:endParaRPr>
          </a:p>
          <a:p>
            <a:pPr marL="342900" lvl="1" indent="-342900">
              <a:lnSpc>
                <a:spcPct val="90000"/>
              </a:lnSpc>
              <a:buFont typeface="Arial" pitchFamily="34" charset="0"/>
              <a:buChar char="•"/>
            </a:pPr>
            <a:r>
              <a:rPr lang="en-US" sz="2400" dirty="0">
                <a:latin typeface="Times New Roman" pitchFamily="18" charset="0"/>
                <a:cs typeface="Times New Roman" pitchFamily="18" charset="0"/>
              </a:rPr>
              <a:t>Conversion to absorbance</a:t>
            </a:r>
          </a:p>
          <a:p>
            <a:pPr marL="1371600" lvl="3" indent="0">
              <a:lnSpc>
                <a:spcPct val="90000"/>
              </a:lnSpc>
              <a:buNone/>
            </a:pPr>
            <a:r>
              <a:rPr lang="en-US" sz="2400" dirty="0">
                <a:latin typeface="Times New Roman" pitchFamily="18" charset="0"/>
                <a:cs typeface="Times New Roman" pitchFamily="18" charset="0"/>
              </a:rPr>
              <a:t>A = - log T = </a:t>
            </a:r>
            <a:r>
              <a:rPr lang="el-GR" sz="2400" dirty="0">
                <a:latin typeface="Times New Roman" pitchFamily="18" charset="0"/>
                <a:cs typeface="Times New Roman" pitchFamily="18" charset="0"/>
              </a:rPr>
              <a:t>ε </a:t>
            </a:r>
            <a:r>
              <a:rPr lang="en-US" sz="2400" dirty="0">
                <a:latin typeface="Times New Roman" pitchFamily="18" charset="0"/>
                <a:cs typeface="Times New Roman" pitchFamily="18" charset="0"/>
              </a:rPr>
              <a:t>c l</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Beer-Lambert’s law</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Noise</a:t>
            </a:r>
          </a:p>
          <a:p>
            <a:pPr marL="0" indent="0">
              <a:lnSpc>
                <a:spcPct val="90000"/>
              </a:lnSpc>
              <a:buNone/>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Instrumentation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4293096"/>
            <a:ext cx="406173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447240" y="5205960"/>
              <a:ext cx="360" cy="360"/>
            </p14:xfrm>
          </p:contentPart>
        </mc:Choice>
        <mc:Fallback xmlns="">
          <p:pic>
            <p:nvPicPr>
              <p:cNvPr id="2" name="Ink 1"/>
              <p:cNvPicPr/>
              <p:nvPr/>
            </p:nvPicPr>
            <p:blipFill>
              <a:blip r:embed="rId4"/>
              <a:stretch>
                <a:fillRect/>
              </a:stretch>
            </p:blipFill>
            <p:spPr>
              <a:xfrm>
                <a:off x="6437880" y="51966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152840" y="3875400"/>
              <a:ext cx="360" cy="360"/>
            </p14:xfrm>
          </p:contentPart>
        </mc:Choice>
        <mc:Fallback xmlns="">
          <p:pic>
            <p:nvPicPr>
              <p:cNvPr id="3" name="Ink 2"/>
              <p:cNvPicPr/>
              <p:nvPr/>
            </p:nvPicPr>
            <p:blipFill>
              <a:blip r:embed="rId6"/>
              <a:stretch>
                <a:fillRect/>
              </a:stretch>
            </p:blipFill>
            <p:spPr>
              <a:xfrm>
                <a:off x="7143480" y="3866040"/>
                <a:ext cx="19080" cy="19080"/>
              </a:xfrm>
              <a:prstGeom prst="rect">
                <a:avLst/>
              </a:prstGeom>
            </p:spPr>
          </p:pic>
        </mc:Fallback>
      </mc:AlternateContent>
    </p:spTree>
    <p:extLst>
      <p:ext uri="{BB962C8B-B14F-4D97-AF65-F5344CB8AC3E}">
        <p14:creationId xmlns:p14="http://schemas.microsoft.com/office/powerpoint/2010/main" val="2161309376"/>
      </p:ext>
    </p:extLst>
  </p:cSld>
  <p:clrMapOvr>
    <a:masterClrMapping/>
  </p:clrMapOvr>
  <p:transition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 calcmode="lin" valueType="num">
                                      <p:cBhvr additive="base">
                                        <p:cTn id="11"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 calcmode="lin" valueType="num">
                                      <p:cBhvr additive="base">
                                        <p:cTn id="15"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anim calcmode="lin" valueType="num">
                                      <p:cBhvr additive="base">
                                        <p:cTn id="21"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099">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099">
                                            <p:txEl>
                                              <p:pRg st="6" end="6"/>
                                            </p:txEl>
                                          </p:spTgt>
                                        </p:tgtEl>
                                        <p:attrNameLst>
                                          <p:attrName>style.visibility</p:attrName>
                                        </p:attrNameLst>
                                      </p:cBhvr>
                                      <p:to>
                                        <p:strVal val="visible"/>
                                      </p:to>
                                    </p:set>
                                    <p:anim calcmode="lin" valueType="num">
                                      <p:cBhvr additive="base">
                                        <p:cTn id="25"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099">
                                            <p:txEl>
                                              <p:pRg st="7" end="7"/>
                                            </p:txEl>
                                          </p:spTgt>
                                        </p:tgtEl>
                                        <p:attrNameLst>
                                          <p:attrName>style.visibility</p:attrName>
                                        </p:attrNameLst>
                                      </p:cBhvr>
                                      <p:to>
                                        <p:strVal val="visible"/>
                                      </p:to>
                                    </p:set>
                                    <p:anim calcmode="lin" valueType="num">
                                      <p:cBhvr additive="base">
                                        <p:cTn id="29" dur="500" fill="hold"/>
                                        <p:tgtEl>
                                          <p:spTgt spid="4099">
                                            <p:txEl>
                                              <p:pRg st="7" end="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099">
                                            <p:txEl>
                                              <p:pRg st="9" end="9"/>
                                            </p:txEl>
                                          </p:spTgt>
                                        </p:tgtEl>
                                        <p:attrNameLst>
                                          <p:attrName>style.visibility</p:attrName>
                                        </p:attrNameLst>
                                      </p:cBhvr>
                                      <p:to>
                                        <p:strVal val="visible"/>
                                      </p:to>
                                    </p:set>
                                    <p:anim calcmode="lin" valueType="num">
                                      <p:cBhvr additive="base">
                                        <p:cTn id="35" dur="500" fill="hold"/>
                                        <p:tgtEl>
                                          <p:spTgt spid="4099">
                                            <p:txEl>
                                              <p:pRg st="9" end="9"/>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09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099">
                                            <p:txEl>
                                              <p:pRg st="11" end="11"/>
                                            </p:txEl>
                                          </p:spTgt>
                                        </p:tgtEl>
                                        <p:attrNameLst>
                                          <p:attrName>style.visibility</p:attrName>
                                        </p:attrNameLst>
                                      </p:cBhvr>
                                      <p:to>
                                        <p:strVal val="visible"/>
                                      </p:to>
                                    </p:set>
                                    <p:anim calcmode="lin" valueType="num">
                                      <p:cBhvr additive="base">
                                        <p:cTn id="41" dur="500" fill="hold"/>
                                        <p:tgtEl>
                                          <p:spTgt spid="4099">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09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099">
                                            <p:txEl>
                                              <p:pRg st="13" end="13"/>
                                            </p:txEl>
                                          </p:spTgt>
                                        </p:tgtEl>
                                        <p:attrNameLst>
                                          <p:attrName>style.visibility</p:attrName>
                                        </p:attrNameLst>
                                      </p:cBhvr>
                                      <p:to>
                                        <p:strVal val="visible"/>
                                      </p:to>
                                    </p:set>
                                    <p:anim calcmode="lin" valueType="num">
                                      <p:cBhvr additive="base">
                                        <p:cTn id="47" dur="500" fill="hold"/>
                                        <p:tgtEl>
                                          <p:spTgt spid="4099">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9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IR spectroscopy</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Near IR 15000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3000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Mid IR   4000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400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a:t>
            </a:r>
          </a:p>
          <a:p>
            <a:r>
              <a:rPr lang="en-IN" sz="2400" dirty="0">
                <a:latin typeface="Times New Roman" pitchFamily="18" charset="0"/>
                <a:cs typeface="Times New Roman" pitchFamily="18" charset="0"/>
              </a:rPr>
              <a:t>Far IR    200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10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dirty="0" smtClean="0">
                <a:latin typeface="Times New Roman" pitchFamily="18" charset="0"/>
                <a:cs typeface="Times New Roman" pitchFamily="18" charset="0"/>
              </a:rPr>
              <a:t>Most used </a:t>
            </a:r>
            <a:r>
              <a:rPr lang="en-IN" sz="2400" dirty="0">
                <a:latin typeface="Times New Roman" pitchFamily="18" charset="0"/>
                <a:cs typeface="Times New Roman" pitchFamily="18" charset="0"/>
              </a:rPr>
              <a:t>4000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670 </a:t>
            </a:r>
            <a:r>
              <a:rPr lang="en-IN" sz="2400" dirty="0" smtClean="0">
                <a:latin typeface="Times New Roman" pitchFamily="18" charset="0"/>
                <a:cs typeface="Times New Roman" pitchFamily="18" charset="0"/>
              </a:rPr>
              <a:t>cm</a:t>
            </a:r>
            <a:r>
              <a:rPr lang="en-IN" sz="2400" baseline="30000" dirty="0" smtClean="0">
                <a:latin typeface="Times New Roman" pitchFamily="18" charset="0"/>
                <a:cs typeface="Times New Roman" pitchFamily="18" charset="0"/>
              </a:rPr>
              <a:t>-1</a:t>
            </a:r>
          </a:p>
          <a:p>
            <a:endParaRPr lang="en-IN" sz="2400" baseline="30000" dirty="0" smtClean="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Infrared radiation is largely thermal energy. It induces stronger molecular vibrations in covalent bonds, which can be viewed as springs holding together two masses, or atoms. </a:t>
            </a:r>
            <a:endParaRPr lang="en-IN" sz="2400" dirty="0" smtClean="0">
              <a:latin typeface="Times New Roman" pitchFamily="18" charset="0"/>
              <a:cs typeface="Times New Roman" pitchFamily="18" charset="0"/>
            </a:endParaRPr>
          </a:p>
          <a:p>
            <a:pPr marL="0" indent="0" algn="just">
              <a:buNone/>
            </a:pPr>
            <a:r>
              <a:rPr lang="en-IN" sz="2400" dirty="0" smtClean="0">
                <a:latin typeface="Times New Roman" pitchFamily="18" charset="0"/>
                <a:cs typeface="Times New Roman" pitchFamily="18" charset="0"/>
              </a:rPr>
              <a:t>Specific </a:t>
            </a:r>
            <a:r>
              <a:rPr lang="en-IN" sz="2400" dirty="0">
                <a:latin typeface="Times New Roman" pitchFamily="18" charset="0"/>
                <a:cs typeface="Times New Roman" pitchFamily="18" charset="0"/>
              </a:rPr>
              <a:t>bonds respond to (absorb) specific frequencies.</a:t>
            </a:r>
          </a:p>
          <a:p>
            <a:pPr algn="just"/>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090200" y="3000240"/>
              <a:ext cx="360" cy="360"/>
            </p14:xfrm>
          </p:contentPart>
        </mc:Choice>
        <mc:Fallback xmlns="">
          <p:pic>
            <p:nvPicPr>
              <p:cNvPr id="4" name="Ink 3"/>
              <p:cNvPicPr/>
              <p:nvPr/>
            </p:nvPicPr>
            <p:blipFill>
              <a:blip r:embed="rId3"/>
              <a:stretch>
                <a:fillRect/>
              </a:stretch>
            </p:blipFill>
            <p:spPr>
              <a:xfrm>
                <a:off x="7080840" y="2990880"/>
                <a:ext cx="19080" cy="19080"/>
              </a:xfrm>
              <a:prstGeom prst="rect">
                <a:avLst/>
              </a:prstGeom>
            </p:spPr>
          </p:pic>
        </mc:Fallback>
      </mc:AlternateContent>
    </p:spTree>
    <p:extLst>
      <p:ext uri="{BB962C8B-B14F-4D97-AF65-F5344CB8AC3E}">
        <p14:creationId xmlns:p14="http://schemas.microsoft.com/office/powerpoint/2010/main" val="3910113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smtClean="0">
                <a:latin typeface="Times New Roman" pitchFamily="18" charset="0"/>
                <a:cs typeface="Times New Roman" pitchFamily="18" charset="0"/>
              </a:rPr>
              <a:t>Fundamental Modes of Vibration</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79512" y="1052736"/>
            <a:ext cx="8784976" cy="5616624"/>
          </a:xfrm>
        </p:spPr>
        <p:txBody>
          <a:bodyPr>
            <a:noAutofit/>
          </a:bodyPr>
          <a:lstStyle/>
          <a:p>
            <a:pPr algn="just"/>
            <a:r>
              <a:rPr lang="en-US" sz="2200" dirty="0">
                <a:latin typeface="Times New Roman" pitchFamily="18" charset="0"/>
                <a:cs typeface="Times New Roman" pitchFamily="18" charset="0"/>
              </a:rPr>
              <a:t>A </a:t>
            </a:r>
            <a:r>
              <a:rPr lang="en-US" sz="2200" b="1" dirty="0">
                <a:latin typeface="Times New Roman" pitchFamily="18" charset="0"/>
                <a:cs typeface="Times New Roman" pitchFamily="18" charset="0"/>
              </a:rPr>
              <a:t>molecular vibration</a:t>
            </a:r>
            <a:r>
              <a:rPr lang="en-US" sz="2200" dirty="0">
                <a:latin typeface="Times New Roman" pitchFamily="18" charset="0"/>
                <a:cs typeface="Times New Roman" pitchFamily="18" charset="0"/>
              </a:rPr>
              <a:t> is a periodic motion of the atoms of a molecule relative to each other, such that the center of mass of the molecule remains unchanged. </a:t>
            </a: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a:t>
            </a:r>
            <a:r>
              <a:rPr lang="en-US" sz="2200" dirty="0">
                <a:latin typeface="Times New Roman" pitchFamily="18" charset="0"/>
                <a:cs typeface="Times New Roman" pitchFamily="18" charset="0"/>
              </a:rPr>
              <a:t> typical </a:t>
            </a:r>
            <a:r>
              <a:rPr lang="en-US" sz="2200" b="1" dirty="0">
                <a:latin typeface="Times New Roman" pitchFamily="18" charset="0"/>
                <a:cs typeface="Times New Roman" pitchFamily="18" charset="0"/>
              </a:rPr>
              <a:t>vibrational frequencies</a:t>
            </a:r>
            <a:r>
              <a:rPr lang="en-US" sz="2200" dirty="0">
                <a:latin typeface="Times New Roman" pitchFamily="18" charset="0"/>
                <a:cs typeface="Times New Roman" pitchFamily="18" charset="0"/>
              </a:rPr>
              <a:t>, range from less than 10</a:t>
            </a:r>
            <a:r>
              <a:rPr lang="en-US" sz="2200" baseline="30000" dirty="0">
                <a:latin typeface="Times New Roman" pitchFamily="18" charset="0"/>
                <a:cs typeface="Times New Roman" pitchFamily="18" charset="0"/>
              </a:rPr>
              <a:t>13</a:t>
            </a:r>
            <a:r>
              <a:rPr lang="en-US" sz="2200" dirty="0">
                <a:latin typeface="Times New Roman" pitchFamily="18" charset="0"/>
                <a:cs typeface="Times New Roman" pitchFamily="18" charset="0"/>
              </a:rPr>
              <a:t> Hz to approximately 10</a:t>
            </a:r>
            <a:r>
              <a:rPr lang="en-US" sz="2200" baseline="30000" dirty="0">
                <a:latin typeface="Times New Roman" pitchFamily="18" charset="0"/>
                <a:cs typeface="Times New Roman" pitchFamily="18" charset="0"/>
              </a:rPr>
              <a:t>14</a:t>
            </a:r>
            <a:r>
              <a:rPr lang="en-US" sz="2200" dirty="0">
                <a:latin typeface="Times New Roman" pitchFamily="18" charset="0"/>
                <a:cs typeface="Times New Roman" pitchFamily="18" charset="0"/>
              </a:rPr>
              <a:t> Hz, corresponding to wavenumbers of approximately 300 to 3000 cm</a:t>
            </a:r>
            <a:r>
              <a:rPr lang="en-US" sz="2200" baseline="30000" dirty="0">
                <a:latin typeface="Times New Roman" pitchFamily="18" charset="0"/>
                <a:cs typeface="Times New Roman" pitchFamily="18" charset="0"/>
              </a:rPr>
              <a:t>−1</a:t>
            </a:r>
            <a:r>
              <a:rPr lang="en-US" sz="2200" dirty="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In general, a </a:t>
            </a:r>
            <a:r>
              <a:rPr lang="en-US" sz="2200" u="sng" dirty="0">
                <a:latin typeface="Times New Roman" pitchFamily="18" charset="0"/>
                <a:cs typeface="Times New Roman" pitchFamily="18" charset="0"/>
              </a:rPr>
              <a:t>non-linear </a:t>
            </a:r>
            <a:r>
              <a:rPr lang="en-US" sz="2200" u="sng" dirty="0" smtClean="0">
                <a:latin typeface="Times New Roman" pitchFamily="18" charset="0"/>
                <a:cs typeface="Times New Roman" pitchFamily="18" charset="0"/>
              </a:rPr>
              <a:t>molecule</a:t>
            </a:r>
            <a:r>
              <a:rPr lang="en-US" sz="2200" dirty="0" smtClean="0">
                <a:latin typeface="Times New Roman" pitchFamily="18" charset="0"/>
                <a:cs typeface="Times New Roman" pitchFamily="18" charset="0"/>
              </a:rPr>
              <a:t> with</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N</a:t>
            </a:r>
            <a:r>
              <a:rPr lang="en-US" sz="2200" dirty="0">
                <a:latin typeface="Times New Roman" pitchFamily="18" charset="0"/>
                <a:cs typeface="Times New Roman" pitchFamily="18" charset="0"/>
              </a:rPr>
              <a:t> atoms has </a:t>
            </a:r>
            <a:r>
              <a:rPr lang="en-US" sz="2200" b="1" dirty="0" smtClean="0">
                <a:solidFill>
                  <a:srgbClr val="FF0000"/>
                </a:solidFill>
                <a:latin typeface="Times New Roman" pitchFamily="18" charset="0"/>
                <a:cs typeface="Times New Roman" pitchFamily="18" charset="0"/>
              </a:rPr>
              <a:t>(3</a:t>
            </a:r>
            <a:r>
              <a:rPr lang="en-US" sz="2200" b="1" i="1" dirty="0" smtClean="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a:t>
            </a:r>
            <a:r>
              <a:rPr lang="en-US" sz="2200" b="1" dirty="0" smtClean="0">
                <a:solidFill>
                  <a:srgbClr val="FF0000"/>
                </a:solidFill>
                <a:latin typeface="Times New Roman" pitchFamily="18" charset="0"/>
                <a:cs typeface="Times New Roman" pitchFamily="18" charset="0"/>
              </a:rPr>
              <a:t>6)</a:t>
            </a:r>
            <a:r>
              <a:rPr lang="en-US" sz="2200" dirty="0">
                <a:latin typeface="Times New Roman" pitchFamily="18" charset="0"/>
                <a:cs typeface="Times New Roman" pitchFamily="18" charset="0"/>
              </a:rPr>
              <a:t> normal modes of vibration, but a </a:t>
            </a:r>
            <a:r>
              <a:rPr lang="en-US" sz="2200" i="1" u="sng" dirty="0">
                <a:latin typeface="Times New Roman" pitchFamily="18" charset="0"/>
                <a:cs typeface="Times New Roman" pitchFamily="18" charset="0"/>
              </a:rPr>
              <a:t>linear</a:t>
            </a:r>
            <a:r>
              <a:rPr lang="en-US" sz="2200" u="sng" dirty="0">
                <a:latin typeface="Times New Roman" pitchFamily="18" charset="0"/>
                <a:cs typeface="Times New Roman" pitchFamily="18" charset="0"/>
              </a:rPr>
              <a:t> molecule</a:t>
            </a:r>
            <a:r>
              <a:rPr lang="en-US" sz="2200" dirty="0">
                <a:latin typeface="Times New Roman" pitchFamily="18" charset="0"/>
                <a:cs typeface="Times New Roman" pitchFamily="18" charset="0"/>
              </a:rPr>
              <a:t> has </a:t>
            </a:r>
            <a:r>
              <a:rPr lang="en-US" sz="2200" b="1" dirty="0" smtClean="0">
                <a:solidFill>
                  <a:srgbClr val="FF0000"/>
                </a:solidFill>
                <a:latin typeface="Times New Roman" pitchFamily="18" charset="0"/>
                <a:cs typeface="Times New Roman" pitchFamily="18" charset="0"/>
              </a:rPr>
              <a:t>(3</a:t>
            </a:r>
            <a:r>
              <a:rPr lang="en-US" sz="2200" b="1" i="1" dirty="0" smtClean="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a:t>
            </a:r>
            <a:r>
              <a:rPr lang="en-US" sz="2200" b="1" dirty="0" smtClean="0">
                <a:solidFill>
                  <a:srgbClr val="FF0000"/>
                </a:solidFill>
                <a:latin typeface="Times New Roman" pitchFamily="18" charset="0"/>
                <a:cs typeface="Times New Roman" pitchFamily="18" charset="0"/>
              </a:rPr>
              <a:t>5) </a:t>
            </a:r>
            <a:r>
              <a:rPr lang="en-US" sz="2200" dirty="0">
                <a:latin typeface="Times New Roman" pitchFamily="18" charset="0"/>
                <a:cs typeface="Times New Roman" pitchFamily="18" charset="0"/>
              </a:rPr>
              <a:t>modes, because rotation about the molecular axis cannot be </a:t>
            </a:r>
            <a:r>
              <a:rPr lang="en-US" sz="2200" dirty="0" smtClean="0">
                <a:latin typeface="Times New Roman" pitchFamily="18" charset="0"/>
                <a:cs typeface="Times New Roman" pitchFamily="18" charset="0"/>
              </a:rPr>
              <a:t>observed.</a:t>
            </a:r>
            <a:r>
              <a:rPr lang="en-US" sz="2200" baseline="30000" dirty="0">
                <a:latin typeface="Times New Roman" pitchFamily="18" charset="0"/>
                <a:cs typeface="Times New Roman" pitchFamily="18" charset="0"/>
              </a:rPr>
              <a:t> </a:t>
            </a:r>
            <a:endParaRPr lang="en-US" sz="2200" baseline="30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A</a:t>
            </a:r>
            <a:r>
              <a:rPr lang="en-US" sz="2200" dirty="0">
                <a:latin typeface="Times New Roman" pitchFamily="18" charset="0"/>
                <a:cs typeface="Times New Roman" pitchFamily="18" charset="0"/>
              </a:rPr>
              <a:t> diatomic molecule has one normal mode of vibration, since it can only stretch or compress the single bond. </a:t>
            </a: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Vibrations </a:t>
            </a:r>
            <a:r>
              <a:rPr lang="en-US" sz="2200" dirty="0">
                <a:latin typeface="Times New Roman" pitchFamily="18" charset="0"/>
                <a:cs typeface="Times New Roman" pitchFamily="18" charset="0"/>
              </a:rPr>
              <a:t>of polyatomic molecules are described in terms of normal modes, which are independent of each other, but each normal mode involves simultaneous vibrations of different parts of the molecule.</a:t>
            </a:r>
          </a:p>
          <a:p>
            <a:pPr algn="just"/>
            <a:endParaRPr lang="en-US" sz="22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29560" y="3571920"/>
              <a:ext cx="360" cy="360"/>
            </p14:xfrm>
          </p:contentPart>
        </mc:Choice>
        <mc:Fallback xmlns="">
          <p:pic>
            <p:nvPicPr>
              <p:cNvPr id="4" name="Ink 3"/>
              <p:cNvPicPr/>
              <p:nvPr/>
            </p:nvPicPr>
            <p:blipFill>
              <a:blip r:embed="rId6"/>
              <a:stretch>
                <a:fillRect/>
              </a:stretch>
            </p:blipFill>
            <p:spPr>
              <a:xfrm>
                <a:off x="5920200" y="3562560"/>
                <a:ext cx="19080" cy="19080"/>
              </a:xfrm>
              <a:prstGeom prst="rect">
                <a:avLst/>
              </a:prstGeom>
            </p:spPr>
          </p:pic>
        </mc:Fallback>
      </mc:AlternateContent>
    </p:spTree>
    <p:extLst>
      <p:ext uri="{BB962C8B-B14F-4D97-AF65-F5344CB8AC3E}">
        <p14:creationId xmlns:p14="http://schemas.microsoft.com/office/powerpoint/2010/main" val="24070418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itchFamily="18" charset="0"/>
                <a:cs typeface="Times New Roman" pitchFamily="18" charset="0"/>
              </a:rPr>
              <a:t>VIBRATIONAL </a:t>
            </a:r>
            <a:r>
              <a:rPr lang="en-IN" sz="3600" b="1" dirty="0" smtClean="0">
                <a:latin typeface="Times New Roman" pitchFamily="18" charset="0"/>
                <a:cs typeface="Times New Roman" pitchFamily="18" charset="0"/>
              </a:rPr>
              <a:t>MODES</a:t>
            </a:r>
            <a:endParaRPr lang="en-IN" sz="36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1187624" y="1628800"/>
            <a:ext cx="6984776" cy="2520280"/>
          </a:xfrm>
          <a:prstGeom prst="rect">
            <a:avLst/>
          </a:prstGeom>
          <a:noFill/>
          <a:ln>
            <a:noFill/>
          </a:ln>
        </p:spPr>
      </p:pic>
      <p:sp>
        <p:nvSpPr>
          <p:cNvPr id="5" name="Rectangle 4"/>
          <p:cNvSpPr/>
          <p:nvPr/>
        </p:nvSpPr>
        <p:spPr>
          <a:xfrm>
            <a:off x="539552" y="4246056"/>
            <a:ext cx="8136904" cy="1785104"/>
          </a:xfrm>
          <a:prstGeom prst="rect">
            <a:avLst/>
          </a:prstGeom>
        </p:spPr>
        <p:txBody>
          <a:bodyPr wrap="square">
            <a:spAutoFit/>
          </a:bodyPr>
          <a:lstStyle/>
          <a:p>
            <a:pPr lvl="0" algn="just"/>
            <a:r>
              <a:rPr lang="en-IN" sz="2200" b="1" dirty="0">
                <a:latin typeface="Times New Roman" pitchFamily="18" charset="0"/>
                <a:cs typeface="Times New Roman" pitchFamily="18" charset="0"/>
              </a:rPr>
              <a:t>Stretching </a:t>
            </a:r>
            <a:r>
              <a:rPr lang="en-IN" sz="2200" dirty="0">
                <a:latin typeface="Times New Roman" pitchFamily="18" charset="0"/>
                <a:cs typeface="Times New Roman" pitchFamily="18" charset="0"/>
              </a:rPr>
              <a:t>: in which the distance between the two atoms increases or decreases but the atoms remain in the same bond axis.</a:t>
            </a:r>
          </a:p>
          <a:p>
            <a:pPr lvl="0" algn="just"/>
            <a:r>
              <a:rPr lang="en-IN" sz="2200" b="1" dirty="0">
                <a:latin typeface="Times New Roman" pitchFamily="18" charset="0"/>
                <a:cs typeface="Times New Roman" pitchFamily="18" charset="0"/>
              </a:rPr>
              <a:t>Bending</a:t>
            </a:r>
            <a:r>
              <a:rPr lang="en-IN" sz="2200" dirty="0">
                <a:latin typeface="Times New Roman" pitchFamily="18" charset="0"/>
                <a:cs typeface="Times New Roman" pitchFamily="18" charset="0"/>
              </a:rPr>
              <a:t>: in which the position of the atom changes relative to the bond axis. Covalent bonds can vibrate in several modes, including stretching, rocking, and scissoring.</a:t>
            </a:r>
          </a:p>
        </p:txBody>
      </p:sp>
    </p:spTree>
    <p:extLst>
      <p:ext uri="{BB962C8B-B14F-4D97-AF65-F5344CB8AC3E}">
        <p14:creationId xmlns:p14="http://schemas.microsoft.com/office/powerpoint/2010/main" val="919293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roduction to Vibrations - Chemistry LibreText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175202" cy="33123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161920" y="5679360"/>
              <a:ext cx="360" cy="360"/>
            </p14:xfrm>
          </p:contentPart>
        </mc:Choice>
        <mc:Fallback xmlns="">
          <p:pic>
            <p:nvPicPr>
              <p:cNvPr id="2" name="Ink 1"/>
              <p:cNvPicPr/>
              <p:nvPr/>
            </p:nvPicPr>
            <p:blipFill>
              <a:blip r:embed="rId4"/>
              <a:stretch>
                <a:fillRect/>
              </a:stretch>
            </p:blipFill>
            <p:spPr>
              <a:xfrm>
                <a:off x="8152560" y="5670000"/>
                <a:ext cx="19080" cy="19080"/>
              </a:xfrm>
              <a:prstGeom prst="rect">
                <a:avLst/>
              </a:prstGeom>
            </p:spPr>
          </p:pic>
        </mc:Fallback>
      </mc:AlternateContent>
    </p:spTree>
    <p:extLst>
      <p:ext uri="{BB962C8B-B14F-4D97-AF65-F5344CB8AC3E}">
        <p14:creationId xmlns:p14="http://schemas.microsoft.com/office/powerpoint/2010/main" val="2707324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77"/>
            <a:ext cx="8229600" cy="4525963"/>
          </a:xfrm>
        </p:spPr>
        <p:txBody>
          <a:bodyPr>
            <a:normAutofit fontScale="92500" lnSpcReduction="20000"/>
          </a:bodyPr>
          <a:lstStyle/>
          <a:p>
            <a:pPr marL="0" indent="0" algn="just">
              <a:buNone/>
            </a:pPr>
            <a:r>
              <a:rPr lang="en-IN" b="1" dirty="0">
                <a:latin typeface="Times New Roman" pitchFamily="18" charset="0"/>
                <a:cs typeface="Times New Roman" pitchFamily="18" charset="0"/>
              </a:rPr>
              <a:t>Which substances give a signal in IR spectrum?</a:t>
            </a:r>
            <a:endParaRPr lang="en-IN" dirty="0">
              <a:latin typeface="Times New Roman" pitchFamily="18" charset="0"/>
              <a:cs typeface="Times New Roman" pitchFamily="18" charset="0"/>
            </a:endParaRPr>
          </a:p>
          <a:p>
            <a:pPr marL="0" indent="0" algn="just">
              <a:buNone/>
            </a:pPr>
            <a:r>
              <a:rPr lang="en-IN" b="1" dirty="0" err="1">
                <a:latin typeface="Times New Roman" pitchFamily="18" charset="0"/>
                <a:cs typeface="Times New Roman" pitchFamily="18" charset="0"/>
              </a:rPr>
              <a:t>Ans</a:t>
            </a:r>
            <a:r>
              <a:rPr lang="en-IN" b="1" dirty="0">
                <a:latin typeface="Times New Roman" pitchFamily="18" charset="0"/>
                <a:cs typeface="Times New Roman" pitchFamily="18" charset="0"/>
              </a:rPr>
              <a:t>: </a:t>
            </a:r>
            <a:endParaRPr lang="en-IN" b="1"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molecules that contain polar bonds i.e. molecules composed </a:t>
            </a:r>
            <a:r>
              <a:rPr lang="en-IN" dirty="0" smtClean="0">
                <a:latin typeface="Times New Roman" pitchFamily="18" charset="0"/>
                <a:cs typeface="Times New Roman" pitchFamily="18" charset="0"/>
              </a:rPr>
              <a:t>of atoms </a:t>
            </a:r>
            <a:r>
              <a:rPr lang="en-IN" dirty="0">
                <a:latin typeface="Times New Roman" pitchFamily="18" charset="0"/>
                <a:cs typeface="Times New Roman" pitchFamily="18" charset="0"/>
              </a:rPr>
              <a:t>of different elements, organic compounds and inorganic compounds (</a:t>
            </a:r>
            <a:r>
              <a:rPr lang="en-IN" dirty="0" smtClean="0">
                <a:latin typeface="Times New Roman" pitchFamily="18" charset="0"/>
                <a:cs typeface="Times New Roman" pitchFamily="18" charset="0"/>
              </a:rPr>
              <a:t>H</a:t>
            </a:r>
            <a:r>
              <a:rPr lang="en-IN" baseline="-25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O, CO</a:t>
            </a:r>
            <a:r>
              <a:rPr lang="en-IN" baseline="-25000" dirty="0" smtClean="0">
                <a:latin typeface="Times New Roman" pitchFamily="18" charset="0"/>
                <a:cs typeface="Times New Roman" pitchFamily="18" charset="0"/>
              </a:rPr>
              <a:t>2</a:t>
            </a:r>
            <a:r>
              <a:rPr lang="en-IN" dirty="0">
                <a:latin typeface="Times New Roman" pitchFamily="18" charset="0"/>
                <a:cs typeface="Times New Roman" pitchFamily="18" charset="0"/>
              </a:rPr>
              <a:t>,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HCl</a:t>
            </a:r>
            <a:r>
              <a:rPr lang="en-IN" dirty="0">
                <a:latin typeface="Times New Roman" pitchFamily="18" charset="0"/>
                <a:cs typeface="Times New Roman" pitchFamily="18" charset="0"/>
              </a:rPr>
              <a:t>, salts...) can give a signal in IR spectrum.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Whereas </a:t>
            </a:r>
            <a:r>
              <a:rPr lang="en-IN" dirty="0">
                <a:latin typeface="Times New Roman" pitchFamily="18" charset="0"/>
                <a:cs typeface="Times New Roman" pitchFamily="18" charset="0"/>
              </a:rPr>
              <a:t>pure chemical elements in molecular or crystal state e.g. </a:t>
            </a:r>
            <a:r>
              <a:rPr lang="en-IN" dirty="0" err="1">
                <a:latin typeface="Times New Roman" pitchFamily="18" charset="0"/>
                <a:cs typeface="Times New Roman" pitchFamily="18" charset="0"/>
              </a:rPr>
              <a:t>Ar</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 N</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Cl</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S</a:t>
            </a:r>
            <a:r>
              <a:rPr lang="en-IN" baseline="-25000" dirty="0">
                <a:latin typeface="Times New Roman" pitchFamily="18" charset="0"/>
                <a:cs typeface="Times New Roman" pitchFamily="18" charset="0"/>
              </a:rPr>
              <a:t>8</a:t>
            </a:r>
            <a:r>
              <a:rPr lang="en-IN" dirty="0">
                <a:latin typeface="Times New Roman" pitchFamily="18" charset="0"/>
                <a:cs typeface="Times New Roman" pitchFamily="18" charset="0"/>
              </a:rPr>
              <a:t>, silicon, </a:t>
            </a:r>
            <a:r>
              <a:rPr lang="en-IN" dirty="0" smtClean="0">
                <a:latin typeface="Times New Roman" pitchFamily="18" charset="0"/>
                <a:cs typeface="Times New Roman" pitchFamily="18" charset="0"/>
              </a:rPr>
              <a:t>graphite, Diamond etc. </a:t>
            </a:r>
            <a:r>
              <a:rPr lang="en-IN" dirty="0">
                <a:latin typeface="Times New Roman" pitchFamily="18" charset="0"/>
                <a:cs typeface="Times New Roman" pitchFamily="18" charset="0"/>
              </a:rPr>
              <a:t>cannot give a signal in IR spectrum.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608240" y="4304160"/>
              <a:ext cx="360" cy="360"/>
            </p14:xfrm>
          </p:contentPart>
        </mc:Choice>
        <mc:Fallback xmlns="">
          <p:pic>
            <p:nvPicPr>
              <p:cNvPr id="2" name="Ink 1"/>
              <p:cNvPicPr/>
              <p:nvPr/>
            </p:nvPicPr>
            <p:blipFill>
              <a:blip r:embed="rId3"/>
              <a:stretch>
                <a:fillRect/>
              </a:stretch>
            </p:blipFill>
            <p:spPr>
              <a:xfrm>
                <a:off x="7598880" y="4294800"/>
                <a:ext cx="19080" cy="19080"/>
              </a:xfrm>
              <a:prstGeom prst="rect">
                <a:avLst/>
              </a:prstGeom>
            </p:spPr>
          </p:pic>
        </mc:Fallback>
      </mc:AlternateContent>
    </p:spTree>
    <p:extLst>
      <p:ext uri="{BB962C8B-B14F-4D97-AF65-F5344CB8AC3E}">
        <p14:creationId xmlns:p14="http://schemas.microsoft.com/office/powerpoint/2010/main" val="38456163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b="1" dirty="0">
                <a:solidFill>
                  <a:srgbClr val="C00000"/>
                </a:solidFill>
                <a:latin typeface="Times New Roman" pitchFamily="18" charset="0"/>
                <a:cs typeface="Times New Roman" pitchFamily="18" charset="0"/>
              </a:rPr>
              <a:t>Basic </a:t>
            </a:r>
            <a:r>
              <a:rPr lang="en-IN" sz="3600" b="1" dirty="0" smtClean="0">
                <a:solidFill>
                  <a:srgbClr val="C00000"/>
                </a:solidFill>
                <a:latin typeface="Times New Roman" pitchFamily="18" charset="0"/>
                <a:cs typeface="Times New Roman" pitchFamily="18" charset="0"/>
              </a:rPr>
              <a:t>Principle</a:t>
            </a:r>
            <a:endParaRPr lang="en-IN" sz="3600"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323528" y="1196752"/>
            <a:ext cx="8568952" cy="5256584"/>
          </a:xfrm>
        </p:spPr>
        <p:txBody>
          <a:bodyPr>
            <a:normAutofit fontScale="85000" lnSpcReduction="20000"/>
          </a:bodyPr>
          <a:lstStyle/>
          <a:p>
            <a:pPr algn="just"/>
            <a:r>
              <a:rPr lang="en-IN" dirty="0" smtClean="0">
                <a:latin typeface="Times New Roman" pitchFamily="18" charset="0"/>
                <a:cs typeface="Times New Roman" pitchFamily="18" charset="0"/>
              </a:rPr>
              <a:t>When </a:t>
            </a:r>
            <a:r>
              <a:rPr lang="en-IN" dirty="0">
                <a:latin typeface="Times New Roman" pitchFamily="18" charset="0"/>
                <a:cs typeface="Times New Roman" pitchFamily="18" charset="0"/>
              </a:rPr>
              <a:t>a sample is placed in a beam of infrared radiation, the sample will absorb radiation at frequencies corresponding to molecular vibrational frequencies, but will transmit all other frequencies.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frequencies of radiation absorbed are measured by an infrared spectrometer, and the resulting plot of absorbed energy vs. frequency is called infrared spectrum of the material.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Identification </a:t>
            </a:r>
            <a:r>
              <a:rPr lang="en-IN" dirty="0">
                <a:latin typeface="Times New Roman" pitchFamily="18" charset="0"/>
                <a:cs typeface="Times New Roman" pitchFamily="18" charset="0"/>
              </a:rPr>
              <a:t>of a substance is possible because different materials have different vibrations and yield different infrared spectra.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From </a:t>
            </a:r>
            <a:r>
              <a:rPr lang="en-IN" dirty="0">
                <a:latin typeface="Times New Roman" pitchFamily="18" charset="0"/>
                <a:cs typeface="Times New Roman" pitchFamily="18" charset="0"/>
              </a:rPr>
              <a:t>the frequencies of the </a:t>
            </a:r>
            <a:r>
              <a:rPr lang="en-IN" dirty="0" smtClean="0">
                <a:latin typeface="Times New Roman" pitchFamily="18" charset="0"/>
                <a:cs typeface="Times New Roman" pitchFamily="18" charset="0"/>
              </a:rPr>
              <a:t>absorption, </a:t>
            </a:r>
            <a:r>
              <a:rPr lang="en-IN" dirty="0">
                <a:latin typeface="Times New Roman" pitchFamily="18" charset="0"/>
                <a:cs typeface="Times New Roman" pitchFamily="18" charset="0"/>
              </a:rPr>
              <a:t>it is possible to determine whether various chemical groups are present or absent in a chemical structure.</a:t>
            </a:r>
          </a:p>
        </p:txBody>
      </p:sp>
    </p:spTree>
    <p:extLst>
      <p:ext uri="{BB962C8B-B14F-4D97-AF65-F5344CB8AC3E}">
        <p14:creationId xmlns:p14="http://schemas.microsoft.com/office/powerpoint/2010/main" val="35744534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strike="sngStrike" dirty="0">
                <a:solidFill>
                  <a:srgbClr val="C00000"/>
                </a:solidFill>
                <a:latin typeface="Times New Roman" pitchFamily="18" charset="0"/>
                <a:cs typeface="Times New Roman" pitchFamily="18" charset="0"/>
              </a:rPr>
              <a:t>Instrumentation of </a:t>
            </a:r>
            <a:r>
              <a:rPr lang="en-IN" sz="3600" b="1" strike="sngStrike" dirty="0" smtClean="0">
                <a:solidFill>
                  <a:srgbClr val="C00000"/>
                </a:solidFill>
                <a:latin typeface="Times New Roman" pitchFamily="18" charset="0"/>
                <a:cs typeface="Times New Roman" pitchFamily="18" charset="0"/>
              </a:rPr>
              <a:t>FTIR</a:t>
            </a:r>
            <a:endParaRPr lang="en-IN" sz="3600" strike="sngStrike"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8229600" cy="1200182"/>
          </a:xfrm>
          <a:prstGeom prst="rect">
            <a:avLst/>
          </a:prstGeom>
          <a:noFill/>
          <a:ln>
            <a:noFill/>
          </a:ln>
        </p:spPr>
      </p:pic>
      <p:sp>
        <p:nvSpPr>
          <p:cNvPr id="5" name="Rectangle 4"/>
          <p:cNvSpPr/>
          <p:nvPr/>
        </p:nvSpPr>
        <p:spPr>
          <a:xfrm>
            <a:off x="509645" y="3429000"/>
            <a:ext cx="7920880" cy="2677656"/>
          </a:xfrm>
          <a:prstGeom prst="rect">
            <a:avLst/>
          </a:prstGeom>
        </p:spPr>
        <p:txBody>
          <a:bodyPr wrap="square">
            <a:spAutoFit/>
          </a:bodyPr>
          <a:lstStyle/>
          <a:p>
            <a:pPr algn="just"/>
            <a:r>
              <a:rPr lang="en-IN" sz="2400" dirty="0">
                <a:latin typeface="Times New Roman" pitchFamily="18" charset="0"/>
                <a:cs typeface="Times New Roman" pitchFamily="18" charset="0"/>
              </a:rPr>
              <a:t>1. </a:t>
            </a:r>
            <a:r>
              <a:rPr lang="en-IN" sz="2400" b="1" dirty="0">
                <a:latin typeface="Times New Roman" pitchFamily="18" charset="0"/>
                <a:cs typeface="Times New Roman" pitchFamily="18" charset="0"/>
              </a:rPr>
              <a:t>The Source:-</a:t>
            </a:r>
            <a:r>
              <a:rPr lang="en-IN" sz="2400" dirty="0">
                <a:latin typeface="Times New Roman" pitchFamily="18" charset="0"/>
                <a:cs typeface="Times New Roman" pitchFamily="18" charset="0"/>
              </a:rPr>
              <a:t> Infrared energy is emitted from a glowing black body source. This beam passes through an aperture which controls the amount of energy presented to the sample (and, ultimately, to the detector).</a:t>
            </a:r>
          </a:p>
          <a:p>
            <a:pPr algn="just"/>
            <a:r>
              <a:rPr lang="en-IN" sz="2400" dirty="0">
                <a:latin typeface="Times New Roman" pitchFamily="18" charset="0"/>
                <a:cs typeface="Times New Roman" pitchFamily="18" charset="0"/>
              </a:rPr>
              <a:t>2. </a:t>
            </a:r>
            <a:r>
              <a:rPr lang="en-IN" sz="2400" b="1" dirty="0">
                <a:latin typeface="Times New Roman" pitchFamily="18" charset="0"/>
                <a:cs typeface="Times New Roman" pitchFamily="18" charset="0"/>
              </a:rPr>
              <a:t>The Interferometer</a:t>
            </a:r>
            <a:r>
              <a:rPr lang="en-IN" sz="2400" dirty="0">
                <a:latin typeface="Times New Roman" pitchFamily="18" charset="0"/>
                <a:cs typeface="Times New Roman" pitchFamily="18" charset="0"/>
              </a:rPr>
              <a:t>:- The beam enters the interferometer where the “spectral encoding” takes place. The resulting </a:t>
            </a:r>
            <a:r>
              <a:rPr lang="en-IN" sz="2400" dirty="0" err="1">
                <a:latin typeface="Times New Roman" pitchFamily="18" charset="0"/>
                <a:cs typeface="Times New Roman" pitchFamily="18" charset="0"/>
              </a:rPr>
              <a:t>interferogram</a:t>
            </a:r>
            <a:r>
              <a:rPr lang="en-IN" sz="2400" dirty="0">
                <a:latin typeface="Times New Roman" pitchFamily="18" charset="0"/>
                <a:cs typeface="Times New Roman" pitchFamily="18" charset="0"/>
              </a:rPr>
              <a:t> signal then exits the interferometer</a:t>
            </a:r>
            <a:r>
              <a:rPr lang="en-IN"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753216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332656"/>
            <a:ext cx="8229600" cy="6408712"/>
          </a:xfrm>
        </p:spPr>
        <p:txBody>
          <a:bodyPr>
            <a:noAutofit/>
          </a:bodyPr>
          <a:lstStyle/>
          <a:p>
            <a:pPr marL="0" indent="0" algn="just">
              <a:buNone/>
            </a:pPr>
            <a:r>
              <a:rPr lang="en-IN" sz="2400" dirty="0">
                <a:latin typeface="Times New Roman" pitchFamily="18" charset="0"/>
                <a:cs typeface="Times New Roman" pitchFamily="18" charset="0"/>
              </a:rPr>
              <a:t>3. </a:t>
            </a:r>
            <a:r>
              <a:rPr lang="en-IN" sz="2400" b="1" dirty="0">
                <a:latin typeface="Times New Roman" pitchFamily="18" charset="0"/>
                <a:cs typeface="Times New Roman" pitchFamily="18" charset="0"/>
              </a:rPr>
              <a:t>The Sample</a:t>
            </a:r>
            <a:r>
              <a:rPr lang="en-IN" sz="2400" dirty="0">
                <a:latin typeface="Times New Roman" pitchFamily="18" charset="0"/>
                <a:cs typeface="Times New Roman" pitchFamily="18" charset="0"/>
              </a:rPr>
              <a:t>:- The gaseous sample can be directly analysed. Liquid can also be used directly but in diluted form in </a:t>
            </a:r>
            <a:r>
              <a:rPr lang="en-IN" sz="2400" dirty="0" err="1">
                <a:latin typeface="Times New Roman" pitchFamily="18" charset="0"/>
                <a:cs typeface="Times New Roman" pitchFamily="18" charset="0"/>
              </a:rPr>
              <a:t>NaCl</a:t>
            </a:r>
            <a:r>
              <a:rPr lang="en-IN" sz="2400" dirty="0">
                <a:latin typeface="Times New Roman" pitchFamily="18" charset="0"/>
                <a:cs typeface="Times New Roman" pitchFamily="18" charset="0"/>
              </a:rPr>
              <a:t> plates. Solid compound can be mixed with </a:t>
            </a:r>
            <a:r>
              <a:rPr lang="en-IN" sz="2400" dirty="0" err="1">
                <a:latin typeface="Times New Roman" pitchFamily="18" charset="0"/>
                <a:cs typeface="Times New Roman" pitchFamily="18" charset="0"/>
              </a:rPr>
              <a:t>KBr</a:t>
            </a:r>
            <a:r>
              <a:rPr lang="en-IN" sz="2400" dirty="0">
                <a:latin typeface="Times New Roman" pitchFamily="18" charset="0"/>
                <a:cs typeface="Times New Roman" pitchFamily="18" charset="0"/>
              </a:rPr>
              <a:t> and formed a pallet and used. </a:t>
            </a:r>
          </a:p>
          <a:p>
            <a:pPr marL="0" indent="0" algn="just">
              <a:buNone/>
            </a:pPr>
            <a:r>
              <a:rPr lang="en-IN" sz="2400" dirty="0">
                <a:latin typeface="Times New Roman" pitchFamily="18" charset="0"/>
                <a:cs typeface="Times New Roman" pitchFamily="18" charset="0"/>
              </a:rPr>
              <a:t>The beam enters the sample compartment where it is transmitted through or reflected off of the surface of the sample, depending on the type of analysis being accomplished. This is where specific frequencies of energy, which are uniquely characteristic of the sample, are absorbed.</a:t>
            </a:r>
          </a:p>
          <a:p>
            <a:pPr marL="0" indent="0" algn="just">
              <a:buNone/>
            </a:pPr>
            <a:r>
              <a:rPr lang="en-IN" sz="2400" dirty="0">
                <a:latin typeface="Times New Roman" pitchFamily="18" charset="0"/>
                <a:cs typeface="Times New Roman" pitchFamily="18" charset="0"/>
              </a:rPr>
              <a:t>4. </a:t>
            </a:r>
            <a:r>
              <a:rPr lang="en-IN" sz="2400" b="1" dirty="0">
                <a:latin typeface="Times New Roman" pitchFamily="18" charset="0"/>
                <a:cs typeface="Times New Roman" pitchFamily="18" charset="0"/>
              </a:rPr>
              <a:t>The Detector</a:t>
            </a:r>
            <a:r>
              <a:rPr lang="en-IN" sz="2400" dirty="0">
                <a:latin typeface="Times New Roman" pitchFamily="18" charset="0"/>
                <a:cs typeface="Times New Roman" pitchFamily="18" charset="0"/>
              </a:rPr>
              <a:t>:- The beam finally passes to the detector for final measurement. The detectors used are specially designed to measure the special </a:t>
            </a:r>
            <a:r>
              <a:rPr lang="en-IN" sz="2400" dirty="0" err="1">
                <a:latin typeface="Times New Roman" pitchFamily="18" charset="0"/>
                <a:cs typeface="Times New Roman" pitchFamily="18" charset="0"/>
              </a:rPr>
              <a:t>interferogram</a:t>
            </a:r>
            <a:r>
              <a:rPr lang="en-IN" sz="2400" dirty="0">
                <a:latin typeface="Times New Roman" pitchFamily="18" charset="0"/>
                <a:cs typeface="Times New Roman" pitchFamily="18" charset="0"/>
              </a:rPr>
              <a:t> signal.</a:t>
            </a:r>
          </a:p>
          <a:p>
            <a:pPr marL="0" indent="0" algn="just">
              <a:buNone/>
            </a:pPr>
            <a:r>
              <a:rPr lang="en-IN" sz="2400" dirty="0">
                <a:latin typeface="Times New Roman" pitchFamily="18" charset="0"/>
                <a:cs typeface="Times New Roman" pitchFamily="18" charset="0"/>
              </a:rPr>
              <a:t>5. </a:t>
            </a:r>
            <a:r>
              <a:rPr lang="en-IN" sz="2400" b="1" dirty="0">
                <a:latin typeface="Times New Roman" pitchFamily="18" charset="0"/>
                <a:cs typeface="Times New Roman" pitchFamily="18" charset="0"/>
              </a:rPr>
              <a:t>The Computer</a:t>
            </a:r>
            <a:r>
              <a:rPr lang="en-IN" sz="2400" dirty="0">
                <a:latin typeface="Times New Roman" pitchFamily="18" charset="0"/>
                <a:cs typeface="Times New Roman" pitchFamily="18" charset="0"/>
              </a:rPr>
              <a:t>:- The measured signal is digitized and sent to the computer where the Fourier transformation takes place. The final infrared spectrum is then presented to the user for interpretation and any further manipulation</a:t>
            </a:r>
          </a:p>
        </p:txBody>
      </p:sp>
    </p:spTree>
    <p:extLst>
      <p:ext uri="{BB962C8B-B14F-4D97-AF65-F5344CB8AC3E}">
        <p14:creationId xmlns:p14="http://schemas.microsoft.com/office/powerpoint/2010/main" val="293116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476672"/>
            <a:ext cx="8229600" cy="5904656"/>
          </a:xfrm>
        </p:spPr>
        <p:txBody>
          <a:bodyPr>
            <a:normAutofit/>
          </a:bodyPr>
          <a:lstStyle/>
          <a:p>
            <a:pPr marL="0" indent="0" algn="just">
              <a:buNone/>
            </a:pPr>
            <a:r>
              <a:rPr lang="en-IN" sz="2400" b="1" dirty="0">
                <a:latin typeface="Times New Roman" pitchFamily="18" charset="0"/>
                <a:cs typeface="Times New Roman" pitchFamily="18" charset="0"/>
              </a:rPr>
              <a:t>Working: </a:t>
            </a:r>
            <a:endParaRPr lang="en-IN" sz="2400" dirty="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The infrared source emits a broad band of different wavelength of infrared radiation. The IR source used is a </a:t>
            </a:r>
            <a:r>
              <a:rPr lang="en-IN" sz="2400" dirty="0" err="1">
                <a:latin typeface="Times New Roman" pitchFamily="18" charset="0"/>
                <a:cs typeface="Times New Roman" pitchFamily="18" charset="0"/>
              </a:rPr>
              <a:t>SiC</a:t>
            </a:r>
            <a:r>
              <a:rPr lang="en-IN" sz="2400" dirty="0">
                <a:latin typeface="Times New Roman" pitchFamily="18" charset="0"/>
                <a:cs typeface="Times New Roman" pitchFamily="18" charset="0"/>
              </a:rPr>
              <a:t> ceramic at a temperature of 1550 K. The IR radiation goes through an interferometer that modulates the infrared radiation. The interferometer performs an optical inverse Fourier transform on entering IR radiation. The modulated IR beam passes through the gas sample where it is absorbed to various extents at different wavelengths by the various molecules present. Finally, the intensity of the IR beam is detected by a detector, which is a liquid nitrogen cooled MCT (Mercury−Cadmium−Telluride) detector. The detected signal is digitised and Fourier transformed by the computer to get the IR spectrum of the sample gas.</a:t>
            </a: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6020010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a:solidFill>
                  <a:srgbClr val="C00000"/>
                </a:solidFill>
                <a:latin typeface="Times New Roman" pitchFamily="18" charset="0"/>
                <a:cs typeface="Times New Roman" pitchFamily="18" charset="0"/>
              </a:rPr>
              <a:t>AN IR SPECTRUM IN </a:t>
            </a:r>
            <a:r>
              <a:rPr lang="en-IN" sz="3600" b="1" dirty="0" smtClean="0">
                <a:solidFill>
                  <a:srgbClr val="C00000"/>
                </a:solidFill>
                <a:latin typeface="Times New Roman" pitchFamily="18" charset="0"/>
                <a:cs typeface="Times New Roman" pitchFamily="18" charset="0"/>
              </a:rPr>
              <a:t/>
            </a:r>
            <a:br>
              <a:rPr lang="en-IN" sz="3600" b="1" dirty="0" smtClean="0">
                <a:solidFill>
                  <a:srgbClr val="C00000"/>
                </a:solidFill>
                <a:latin typeface="Times New Roman" pitchFamily="18" charset="0"/>
                <a:cs typeface="Times New Roman" pitchFamily="18" charset="0"/>
              </a:rPr>
            </a:br>
            <a:r>
              <a:rPr lang="en-IN" sz="3600" b="1" dirty="0" smtClean="0">
                <a:solidFill>
                  <a:srgbClr val="C00000"/>
                </a:solidFill>
                <a:latin typeface="Times New Roman" pitchFamily="18" charset="0"/>
                <a:cs typeface="Times New Roman" pitchFamily="18" charset="0"/>
              </a:rPr>
              <a:t>ABSORPTION MODE</a:t>
            </a:r>
            <a:endParaRPr lang="en-IN" sz="3600"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9"/>
            <a:ext cx="7344816" cy="432048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894000" y="3044880"/>
              <a:ext cx="360" cy="360"/>
            </p14:xfrm>
          </p:contentPart>
        </mc:Choice>
        <mc:Fallback xmlns="">
          <p:pic>
            <p:nvPicPr>
              <p:cNvPr id="3" name="Ink 2"/>
              <p:cNvPicPr/>
              <p:nvPr/>
            </p:nvPicPr>
            <p:blipFill>
              <a:blip r:embed="rId4"/>
              <a:stretch>
                <a:fillRect/>
              </a:stretch>
            </p:blipFill>
            <p:spPr>
              <a:xfrm>
                <a:off x="6884640" y="3035520"/>
                <a:ext cx="19080" cy="19080"/>
              </a:xfrm>
              <a:prstGeom prst="rect">
                <a:avLst/>
              </a:prstGeom>
            </p:spPr>
          </p:pic>
        </mc:Fallback>
      </mc:AlternateContent>
    </p:spTree>
    <p:extLst>
      <p:ext uri="{BB962C8B-B14F-4D97-AF65-F5344CB8AC3E}">
        <p14:creationId xmlns:p14="http://schemas.microsoft.com/office/powerpoint/2010/main" val="2355601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600" b="1" dirty="0" smtClean="0">
                <a:solidFill>
                  <a:srgbClr val="C00000"/>
                </a:solidFill>
                <a:latin typeface="Times New Roman" pitchFamily="18" charset="0"/>
                <a:cs typeface="Times New Roman" pitchFamily="18" charset="0"/>
              </a:rPr>
              <a:t>Lambert’s Law </a:t>
            </a:r>
            <a:endParaRPr lang="en-US" sz="3600" b="1" dirty="0">
              <a:solidFill>
                <a:srgbClr val="C00000"/>
              </a:solidFill>
              <a:latin typeface="Times New Roman" pitchFamily="18" charset="0"/>
              <a:cs typeface="Times New Roman" pitchFamily="18" charset="0"/>
            </a:endParaRPr>
          </a:p>
        </p:txBody>
      </p:sp>
      <p:sp>
        <p:nvSpPr>
          <p:cNvPr id="5" name="TextBox 4"/>
          <p:cNvSpPr txBox="1"/>
          <p:nvPr/>
        </p:nvSpPr>
        <p:spPr>
          <a:xfrm>
            <a:off x="395536" y="1268760"/>
            <a:ext cx="8424936" cy="4893647"/>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Successive layers of equal thickness of a light absorbing species (solution) absorb equal fractions of the incident radiation</a:t>
            </a:r>
          </a:p>
          <a:p>
            <a:pPr algn="just"/>
            <a:endParaRPr lang="en-US" sz="2400" dirty="0" smtClean="0">
              <a:latin typeface="Times New Roman" pitchFamily="18" charset="0"/>
              <a:cs typeface="Times New Roman" pitchFamily="18" charset="0"/>
            </a:endParaRPr>
          </a:p>
          <a:p>
            <a:pPr algn="ctr"/>
            <a:r>
              <a:rPr lang="en-US" sz="2400" b="1" dirty="0" smtClean="0">
                <a:latin typeface="Times New Roman" pitchFamily="18" charset="0"/>
                <a:cs typeface="Times New Roman" pitchFamily="18" charset="0"/>
              </a:rPr>
              <a:t>OR</a:t>
            </a:r>
          </a:p>
          <a:p>
            <a:pPr algn="just"/>
            <a:r>
              <a:rPr lang="en-US" sz="2400" dirty="0" smtClean="0">
                <a:latin typeface="Times New Roman" pitchFamily="18" charset="0"/>
                <a:cs typeface="Times New Roman" pitchFamily="18" charset="0"/>
              </a:rPr>
              <a:t>When a monochromatic radiation is passed through </a:t>
            </a:r>
            <a:r>
              <a:rPr lang="en-US" sz="2400" dirty="0">
                <a:latin typeface="Times New Roman" pitchFamily="18" charset="0"/>
                <a:cs typeface="Times New Roman" pitchFamily="18" charset="0"/>
              </a:rPr>
              <a:t>a light absorbing species (</a:t>
            </a:r>
            <a:r>
              <a:rPr lang="en-US" sz="2400" dirty="0" smtClean="0">
                <a:latin typeface="Times New Roman" pitchFamily="18" charset="0"/>
                <a:cs typeface="Times New Roman" pitchFamily="18" charset="0"/>
              </a:rPr>
              <a:t>solution), the decrease in the intensity of radiation with thickness </a:t>
            </a:r>
            <a:r>
              <a:rPr lang="en-US" sz="2400" smtClean="0">
                <a:latin typeface="Times New Roman" pitchFamily="18" charset="0"/>
                <a:cs typeface="Times New Roman" pitchFamily="18" charset="0"/>
              </a:rPr>
              <a:t>of the </a:t>
            </a:r>
            <a:r>
              <a:rPr lang="en-US" sz="2400" dirty="0">
                <a:latin typeface="Times New Roman" pitchFamily="18" charset="0"/>
                <a:cs typeface="Times New Roman" pitchFamily="18" charset="0"/>
              </a:rPr>
              <a:t>light absorbing species </a:t>
            </a:r>
            <a:r>
              <a:rPr lang="en-US" sz="2400" dirty="0" smtClean="0">
                <a:latin typeface="Times New Roman" pitchFamily="18" charset="0"/>
                <a:cs typeface="Times New Roman" pitchFamily="18" charset="0"/>
              </a:rPr>
              <a:t>(solution) is directly proportional to the intensity of incident light</a:t>
            </a:r>
          </a:p>
          <a:p>
            <a:pPr algn="just"/>
            <a:endParaRPr lang="en-US" sz="2400" dirty="0" smtClean="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OR</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Equal fractions of the incident radiation are absorbed by successive layers of equal thickness containing the same number of absorbing species</a:t>
            </a:r>
          </a:p>
        </p:txBody>
      </p:sp>
    </p:spTree>
    <p:extLst>
      <p:ext uri="{BB962C8B-B14F-4D97-AF65-F5344CB8AC3E}">
        <p14:creationId xmlns:p14="http://schemas.microsoft.com/office/powerpoint/2010/main" val="2483182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C00000"/>
                </a:solidFill>
                <a:latin typeface="Times New Roman" pitchFamily="18" charset="0"/>
                <a:cs typeface="Times New Roman" pitchFamily="18" charset="0"/>
              </a:rPr>
              <a:t>CLASSIFICATION OF IR BANDS</a:t>
            </a:r>
            <a:endParaRPr lang="en-IN" sz="3600"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628800"/>
            <a:ext cx="4896545" cy="345638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708920"/>
            <a:ext cx="3072765" cy="1786255"/>
          </a:xfrm>
          <a:prstGeom prst="rect">
            <a:avLst/>
          </a:prstGeom>
          <a:noFill/>
          <a:ln>
            <a:noFill/>
          </a:ln>
        </p:spPr>
      </p:pic>
    </p:spTree>
    <p:extLst>
      <p:ext uri="{BB962C8B-B14F-4D97-AF65-F5344CB8AC3E}">
        <p14:creationId xmlns:p14="http://schemas.microsoft.com/office/powerpoint/2010/main" val="7209726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3845"/>
            <a:ext cx="8229600" cy="5649491"/>
          </a:xfrm>
        </p:spPr>
        <p:txBody>
          <a:bodyPr>
            <a:normAutofit/>
          </a:bodyPr>
          <a:lstStyle/>
          <a:p>
            <a:pPr marL="0" indent="0" algn="just">
              <a:buNone/>
            </a:pPr>
            <a:r>
              <a:rPr lang="en-IN" sz="2400" b="1" dirty="0">
                <a:latin typeface="Times New Roman" pitchFamily="18" charset="0"/>
                <a:cs typeface="Times New Roman" pitchFamily="18" charset="0"/>
              </a:rPr>
              <a:t>INFORMATION OBTAINED FROM IR SPECTRA</a:t>
            </a:r>
            <a:endParaRPr lang="en-IN" sz="2400" dirty="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is most useful in providing information about the presence or absence of specific functional groups.</a:t>
            </a: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can provide a molecular fingerprint that can be used when comparing samples. If two pure samples display the same IR spectrum it can be argued that they are the same compound.</a:t>
            </a: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does not provide detailed information or proof of molecular formula or structure. It provides information on molecular fragments, specifically functional groups.</a:t>
            </a:r>
          </a:p>
          <a:p>
            <a:pPr algn="just"/>
            <a:r>
              <a:rPr lang="en-IN" sz="2400" dirty="0" smtClean="0">
                <a:latin typeface="Times New Roman" pitchFamily="18" charset="0"/>
                <a:cs typeface="Times New Roman" pitchFamily="18" charset="0"/>
              </a:rPr>
              <a:t>Therefore </a:t>
            </a:r>
            <a:r>
              <a:rPr lang="en-IN" sz="2400" dirty="0">
                <a:latin typeface="Times New Roman" pitchFamily="18" charset="0"/>
                <a:cs typeface="Times New Roman" pitchFamily="18" charset="0"/>
              </a:rPr>
              <a:t>it is very limited in scope, and must be used in conjunction with other techniques to provide a more complete picture of the molecular structure.</a:t>
            </a:r>
          </a:p>
        </p:txBody>
      </p:sp>
    </p:spTree>
    <p:extLst>
      <p:ext uri="{BB962C8B-B14F-4D97-AF65-F5344CB8AC3E}">
        <p14:creationId xmlns:p14="http://schemas.microsoft.com/office/powerpoint/2010/main" val="2896670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3600" b="1" dirty="0" smtClean="0">
                <a:latin typeface="Times New Roman" pitchFamily="18" charset="0"/>
                <a:cs typeface="Times New Roman" pitchFamily="18" charset="0"/>
              </a:rPr>
              <a:t>FINGERPRINT </a:t>
            </a:r>
            <a:r>
              <a:rPr lang="en-IN" sz="3600" b="1" dirty="0">
                <a:latin typeface="Times New Roman" pitchFamily="18" charset="0"/>
                <a:cs typeface="Times New Roman" pitchFamily="18" charset="0"/>
              </a:rPr>
              <a:t>REGION</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363272" cy="2232248"/>
          </a:xfrm>
        </p:spPr>
        <p:txBody>
          <a:bodyPr>
            <a:noAutofit/>
          </a:bodyPr>
          <a:lstStyle/>
          <a:p>
            <a:pPr algn="just"/>
            <a:r>
              <a:rPr lang="en-IN" sz="2400" dirty="0">
                <a:latin typeface="Times New Roman" pitchFamily="18" charset="0"/>
                <a:cs typeface="Times New Roman" pitchFamily="18" charset="0"/>
              </a:rPr>
              <a:t>Although the entire IR spectrum can be used as a fingerprint for the purposes of comparing molecules, the 600 - 1400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range is called the fingerprint region.</a:t>
            </a:r>
          </a:p>
          <a:p>
            <a:pPr algn="just"/>
            <a:r>
              <a:rPr lang="en-IN" sz="2400" dirty="0">
                <a:latin typeface="Times New Roman" pitchFamily="18" charset="0"/>
                <a:cs typeface="Times New Roman" pitchFamily="18" charset="0"/>
              </a:rPr>
              <a:t>This is normally a complex area showing many bands, frequently overlapping each other.</a:t>
            </a:r>
          </a:p>
        </p:txBody>
      </p:sp>
      <p:pic>
        <p:nvPicPr>
          <p:cNvPr id="4" name="Picture 3"/>
          <p:cNvPicPr/>
          <p:nvPr/>
        </p:nvPicPr>
        <p:blipFill>
          <a:blip r:embed="rId2">
            <a:lum bright="-36000" contrast="51000"/>
            <a:extLst>
              <a:ext uri="{28A0092B-C50C-407E-A947-70E740481C1C}">
                <a14:useLocalDpi xmlns:a14="http://schemas.microsoft.com/office/drawing/2010/main" val="0"/>
              </a:ext>
            </a:extLst>
          </a:blip>
          <a:srcRect/>
          <a:stretch>
            <a:fillRect/>
          </a:stretch>
        </p:blipFill>
        <p:spPr bwMode="auto">
          <a:xfrm>
            <a:off x="179512" y="3356992"/>
            <a:ext cx="8856984" cy="3096344"/>
          </a:xfrm>
          <a:prstGeom prst="rect">
            <a:avLst/>
          </a:prstGeom>
          <a:noFill/>
          <a:ln>
            <a:noFill/>
          </a:ln>
        </p:spPr>
      </p:pic>
    </p:spTree>
    <p:extLst>
      <p:ext uri="{BB962C8B-B14F-4D97-AF65-F5344CB8AC3E}">
        <p14:creationId xmlns:p14="http://schemas.microsoft.com/office/powerpoint/2010/main" val="4180925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778098"/>
          </a:xfrm>
        </p:spPr>
        <p:txBody>
          <a:bodyPr>
            <a:normAutofit/>
          </a:bodyPr>
          <a:lstStyle/>
          <a:p>
            <a:r>
              <a:rPr lang="en-IN" sz="3200" b="1" dirty="0" smtClean="0">
                <a:solidFill>
                  <a:srgbClr val="C00000"/>
                </a:solidFill>
                <a:latin typeface="Times New Roman" pitchFamily="18" charset="0"/>
                <a:cs typeface="Times New Roman" pitchFamily="18" charset="0"/>
              </a:rPr>
              <a:t>Functional Groups </a:t>
            </a:r>
            <a:r>
              <a:rPr lang="en-IN" sz="3200" b="1" dirty="0">
                <a:solidFill>
                  <a:srgbClr val="C00000"/>
                </a:solidFill>
                <a:latin typeface="Times New Roman" pitchFamily="18" charset="0"/>
                <a:cs typeface="Times New Roman" pitchFamily="18" charset="0"/>
              </a:rPr>
              <a:t>AND IR </a:t>
            </a:r>
            <a:r>
              <a:rPr lang="en-IN" sz="3200" b="1" dirty="0" smtClean="0">
                <a:solidFill>
                  <a:srgbClr val="C00000"/>
                </a:solidFill>
                <a:latin typeface="Times New Roman" pitchFamily="18" charset="0"/>
                <a:cs typeface="Times New Roman" pitchFamily="18" charset="0"/>
              </a:rPr>
              <a:t>Frequencies</a:t>
            </a:r>
            <a:endParaRPr lang="en-IN" sz="3200" dirty="0">
              <a:solidFill>
                <a:srgbClr val="C00000"/>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84870786"/>
              </p:ext>
            </p:extLst>
          </p:nvPr>
        </p:nvGraphicFramePr>
        <p:xfrm>
          <a:off x="611560" y="1196752"/>
          <a:ext cx="7920880" cy="5116738"/>
        </p:xfrm>
        <a:graphic>
          <a:graphicData uri="http://schemas.openxmlformats.org/drawingml/2006/table">
            <a:tbl>
              <a:tblPr firstRow="1" firstCol="1" bandRow="1">
                <a:tableStyleId>{5C22544A-7EE6-4342-B048-85BDC9FD1C3A}</a:tableStyleId>
              </a:tblPr>
              <a:tblGrid>
                <a:gridCol w="1980220"/>
                <a:gridCol w="1980220"/>
                <a:gridCol w="1980220"/>
                <a:gridCol w="1980220"/>
              </a:tblGrid>
              <a:tr h="348224">
                <a:tc gridSpan="4">
                  <a:txBody>
                    <a:bodyPr/>
                    <a:lstStyle/>
                    <a:p>
                      <a:pPr algn="ctr" rtl="0" fontAlgn="ctr"/>
                      <a:r>
                        <a:rPr lang="en-IN" sz="1800" u="none" strike="noStrike" dirty="0">
                          <a:effectLst/>
                          <a:latin typeface="Times New Roman" pitchFamily="18" charset="0"/>
                          <a:cs typeface="Times New Roman" pitchFamily="18" charset="0"/>
                        </a:rPr>
                        <a:t>Characteristic IR Absorption Frequencies of Organic Functional Groups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553993">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Functional Group</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Type of Vibration</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Characteristic Absorptions (cm</a:t>
                      </a:r>
                      <a:r>
                        <a:rPr lang="en-IN" sz="1800" b="1" u="none" strike="noStrike" baseline="30000" dirty="0">
                          <a:solidFill>
                            <a:srgbClr val="C00000"/>
                          </a:solidFill>
                          <a:effectLst/>
                          <a:latin typeface="Times New Roman" pitchFamily="18" charset="0"/>
                          <a:cs typeface="Times New Roman" pitchFamily="18" charset="0"/>
                        </a:rPr>
                        <a:t>-1</a:t>
                      </a:r>
                      <a:r>
                        <a:rPr lang="en-IN" sz="1800" b="1" u="none" strike="noStrike" dirty="0">
                          <a:solidFill>
                            <a:srgbClr val="C00000"/>
                          </a:solidFill>
                          <a:effectLst/>
                          <a:latin typeface="Times New Roman" pitchFamily="18" charset="0"/>
                          <a:cs typeface="Times New Roman" pitchFamily="18" charset="0"/>
                        </a:rPr>
                        <a:t>)</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Intensity</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Alcohol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64053">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H-bonded)</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3200-3600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broad</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free)</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3500-3700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sharp</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1050-1150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Alkane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2850-3000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bending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1350-1480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Alkene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3010-3100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675-1000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1620-1680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640760" y="5207760"/>
              <a:ext cx="921240" cy="1125000"/>
            </p14:xfrm>
          </p:contentPart>
        </mc:Choice>
        <mc:Fallback>
          <p:pic>
            <p:nvPicPr>
              <p:cNvPr id="3" name="Ink 2"/>
              <p:cNvPicPr/>
              <p:nvPr/>
            </p:nvPicPr>
            <p:blipFill>
              <a:blip r:embed="rId3"/>
              <a:stretch>
                <a:fillRect/>
              </a:stretch>
            </p:blipFill>
            <p:spPr>
              <a:xfrm>
                <a:off x="4632480" y="5200920"/>
                <a:ext cx="936360" cy="1141200"/>
              </a:xfrm>
              <a:prstGeom prst="rect">
                <a:avLst/>
              </a:prstGeom>
            </p:spPr>
          </p:pic>
        </mc:Fallback>
      </mc:AlternateContent>
    </p:spTree>
    <p:extLst>
      <p:ext uri="{BB962C8B-B14F-4D97-AF65-F5344CB8AC3E}">
        <p14:creationId xmlns:p14="http://schemas.microsoft.com/office/powerpoint/2010/main" val="31188655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796262"/>
              </p:ext>
            </p:extLst>
          </p:nvPr>
        </p:nvGraphicFramePr>
        <p:xfrm>
          <a:off x="395536" y="548680"/>
          <a:ext cx="8424936" cy="5688633"/>
        </p:xfrm>
        <a:graphic>
          <a:graphicData uri="http://schemas.openxmlformats.org/drawingml/2006/table">
            <a:tbl>
              <a:tblPr firstRow="1" firstCol="1" bandRow="1">
                <a:tableStyleId>{5C22544A-7EE6-4342-B048-85BDC9FD1C3A}</a:tableStyleId>
              </a:tblPr>
              <a:tblGrid>
                <a:gridCol w="2106234"/>
                <a:gridCol w="1710190"/>
                <a:gridCol w="2016224"/>
                <a:gridCol w="2592288"/>
              </a:tblGrid>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Alkyl Halide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326397">
                <a:tc>
                  <a:txBody>
                    <a:bodyPr/>
                    <a:lstStyle/>
                    <a:p>
                      <a:pPr algn="ctr" rtl="0" fontAlgn="ctr"/>
                      <a:r>
                        <a:rPr lang="en-IN" sz="1800" u="none" strike="noStrike">
                          <a:effectLst/>
                          <a:latin typeface="Times New Roman" pitchFamily="18" charset="0"/>
                          <a:cs typeface="Times New Roman" pitchFamily="18" charset="0"/>
                        </a:rPr>
                        <a:t>C-F</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1000-1400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C-Cl</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600-800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C-Br</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dirty="0">
                          <a:effectLst/>
                          <a:latin typeface="Times New Roman" pitchFamily="18" charset="0"/>
                          <a:cs typeface="Times New Roman" pitchFamily="18" charset="0"/>
                        </a:rPr>
                        <a:t>C-I</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32639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strong,sharp</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699422">
                <a:tc>
                  <a:txBody>
                    <a:bodyPr/>
                    <a:lstStyle/>
                    <a:p>
                      <a:pPr algn="ctr"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2100-2260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variable, not present in symmetrical alkynes</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Amine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1212331">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3300-3500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 (primary amines have two bands; secondary have one band, often very weak)</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1080-1360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medium-weak</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p:spTree>
    <p:extLst>
      <p:ext uri="{BB962C8B-B14F-4D97-AF65-F5344CB8AC3E}">
        <p14:creationId xmlns:p14="http://schemas.microsoft.com/office/powerpoint/2010/main" val="348623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71421638"/>
              </p:ext>
            </p:extLst>
          </p:nvPr>
        </p:nvGraphicFramePr>
        <p:xfrm>
          <a:off x="395536" y="260648"/>
          <a:ext cx="8496944" cy="6279660"/>
        </p:xfrm>
        <a:graphic>
          <a:graphicData uri="http://schemas.openxmlformats.org/drawingml/2006/table">
            <a:tbl>
              <a:tblPr firstRow="1" firstCol="1" bandRow="1">
                <a:tableStyleId>{5C22544A-7EE6-4342-B048-85BDC9FD1C3A}</a:tableStyleId>
              </a:tblPr>
              <a:tblGrid>
                <a:gridCol w="2124236"/>
                <a:gridCol w="2124236"/>
                <a:gridCol w="2124236"/>
                <a:gridCol w="2124236"/>
              </a:tblGrid>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Aromatic</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3000-3100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85160">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1400-1600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medium-weak, multiple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68413">
                <a:tc gridSpan="4">
                  <a:txBody>
                    <a:bodyPr/>
                    <a:lstStyle/>
                    <a:p>
                      <a:pPr algn="ctr" rtl="0" fontAlgn="ctr"/>
                      <a:r>
                        <a:rPr lang="en-IN" sz="1800" u="none" strike="noStrike" dirty="0">
                          <a:effectLst/>
                          <a:latin typeface="Times New Roman" pitchFamily="18" charset="0"/>
                          <a:cs typeface="Times New Roman" pitchFamily="18" charset="0"/>
                        </a:rPr>
                        <a:t>Analysis of C-H out-of-plane bending can often distinguish substitution patterns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669842">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Carbonyl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ctr" rtl="0" fontAlgn="ctr"/>
                      <a:r>
                        <a:rPr lang="en-IN" sz="1800" u="sng" strike="noStrike" dirty="0">
                          <a:effectLst/>
                          <a:latin typeface="Times New Roman" pitchFamily="18" charset="0"/>
                          <a:cs typeface="Times New Roman" pitchFamily="18" charset="0"/>
                          <a:hlinkClick r:id="rId2"/>
                        </a:rPr>
                        <a:t>Detailed Information on Carbonyl IR</a:t>
                      </a:r>
                      <a:endParaRPr lang="en-IN" sz="1800" b="0" i="0" u="sng" strike="noStrike" dirty="0">
                        <a:solidFill>
                          <a:srgbClr val="0000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FF0000"/>
                          </a:solidFill>
                          <a:effectLst/>
                          <a:latin typeface="Times New Roman" pitchFamily="18" charset="0"/>
                          <a:cs typeface="Times New Roman" pitchFamily="18" charset="0"/>
                        </a:rPr>
                        <a:t>1670-1820</a:t>
                      </a:r>
                      <a:endParaRPr lang="en-IN" sz="1800" b="1" i="0" u="none" strike="noStrike" dirty="0">
                        <a:solidFill>
                          <a:srgbClr val="FF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68413">
                <a:tc gridSpan="4">
                  <a:txBody>
                    <a:bodyPr/>
                    <a:lstStyle/>
                    <a:p>
                      <a:pPr algn="ctr" rtl="0" fontAlgn="ctr"/>
                      <a:r>
                        <a:rPr lang="en-IN" sz="1800" u="none" strike="noStrike">
                          <a:effectLst/>
                          <a:latin typeface="Times New Roman" pitchFamily="18" charset="0"/>
                          <a:cs typeface="Times New Roman" pitchFamily="18" charset="0"/>
                        </a:rPr>
                        <a:t>(conjugation moves absorptions to lower wave numbers)</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Ether</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85160">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1000-1300 </a:t>
                      </a:r>
                      <a:endParaRPr lang="en-IN" sz="1800" u="none" strike="noStrike" dirty="0" smtClean="0">
                        <a:effectLst/>
                        <a:latin typeface="Times New Roman" pitchFamily="18" charset="0"/>
                        <a:cs typeface="Times New Roman" pitchFamily="18" charset="0"/>
                      </a:endParaRPr>
                    </a:p>
                    <a:p>
                      <a:pPr algn="ctr" rtl="0" fontAlgn="ctr"/>
                      <a:r>
                        <a:rPr lang="en-IN" sz="1800" u="none" strike="noStrike" dirty="0" smtClean="0">
                          <a:effectLst/>
                          <a:latin typeface="Times New Roman" pitchFamily="18" charset="0"/>
                          <a:cs typeface="Times New Roman" pitchFamily="18" charset="0"/>
                        </a:rPr>
                        <a:t>(</a:t>
                      </a:r>
                      <a:r>
                        <a:rPr lang="en-IN" sz="1800" u="none" strike="noStrike" dirty="0">
                          <a:effectLst/>
                          <a:latin typeface="Times New Roman" pitchFamily="18" charset="0"/>
                          <a:cs typeface="Times New Roman" pitchFamily="18" charset="0"/>
                        </a:rPr>
                        <a:t>1070-1150)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Nitrile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2210-2260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Nitro</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85160">
                <a:tc>
                  <a:txBody>
                    <a:bodyPr/>
                    <a:lstStyle/>
                    <a:p>
                      <a:pPr algn="ctr" rtl="0" fontAlgn="ctr"/>
                      <a:r>
                        <a:rPr lang="en-IN" sz="1800" u="none" strike="noStrike" dirty="0">
                          <a:effectLst/>
                          <a:latin typeface="Times New Roman" pitchFamily="18" charset="0"/>
                          <a:cs typeface="Times New Roman" pitchFamily="18" charset="0"/>
                        </a:rPr>
                        <a:t>N-O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1515-1560 &amp; </a:t>
                      </a:r>
                      <a:endParaRPr lang="en-IN" sz="1800" u="none" strike="noStrike" dirty="0" smtClean="0">
                        <a:effectLst/>
                        <a:latin typeface="Times New Roman" pitchFamily="18" charset="0"/>
                        <a:cs typeface="Times New Roman" pitchFamily="18" charset="0"/>
                      </a:endParaRPr>
                    </a:p>
                    <a:p>
                      <a:pPr algn="ctr" rtl="0" fontAlgn="ctr"/>
                      <a:r>
                        <a:rPr lang="en-IN" sz="1800" u="none" strike="noStrike" dirty="0" smtClean="0">
                          <a:effectLst/>
                          <a:latin typeface="Times New Roman" pitchFamily="18" charset="0"/>
                          <a:cs typeface="Times New Roman" pitchFamily="18" charset="0"/>
                        </a:rPr>
                        <a:t>1345-1385</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two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04880" y="2160"/>
              <a:ext cx="8078760" cy="5824440"/>
            </p14:xfrm>
          </p:contentPart>
        </mc:Choice>
        <mc:Fallback>
          <p:pic>
            <p:nvPicPr>
              <p:cNvPr id="2" name="Ink 1"/>
              <p:cNvPicPr/>
              <p:nvPr/>
            </p:nvPicPr>
            <p:blipFill>
              <a:blip r:embed="rId4"/>
              <a:stretch>
                <a:fillRect/>
              </a:stretch>
            </p:blipFill>
            <p:spPr>
              <a:xfrm>
                <a:off x="695520" y="-4680"/>
                <a:ext cx="8098560" cy="5840280"/>
              </a:xfrm>
              <a:prstGeom prst="rect">
                <a:avLst/>
              </a:prstGeom>
            </p:spPr>
          </p:pic>
        </mc:Fallback>
      </mc:AlternateContent>
    </p:spTree>
    <p:extLst>
      <p:ext uri="{BB962C8B-B14F-4D97-AF65-F5344CB8AC3E}">
        <p14:creationId xmlns:p14="http://schemas.microsoft.com/office/powerpoint/2010/main" val="1107214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a:bodyPr>
          <a:lstStyle/>
          <a:p>
            <a:pPr marL="0" indent="0" algn="just">
              <a:buNone/>
            </a:pPr>
            <a:r>
              <a:rPr lang="en-IN" b="1" dirty="0">
                <a:latin typeface="Times New Roman" pitchFamily="18" charset="0"/>
                <a:cs typeface="Times New Roman" pitchFamily="18" charset="0"/>
              </a:rPr>
              <a:t>How to </a:t>
            </a:r>
            <a:r>
              <a:rPr lang="en-IN" b="1" dirty="0" smtClean="0">
                <a:latin typeface="Times New Roman" pitchFamily="18" charset="0"/>
                <a:cs typeface="Times New Roman" pitchFamily="18" charset="0"/>
              </a:rPr>
              <a:t>Analyse </a:t>
            </a:r>
            <a:r>
              <a:rPr lang="en-IN" b="1" dirty="0">
                <a:latin typeface="Times New Roman" pitchFamily="18" charset="0"/>
                <a:cs typeface="Times New Roman" pitchFamily="18" charset="0"/>
              </a:rPr>
              <a:t>the IR spectrum?</a:t>
            </a:r>
            <a:endParaRPr lang="en-IN" dirty="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When </a:t>
            </a:r>
            <a:r>
              <a:rPr lang="en-IN" dirty="0">
                <a:latin typeface="Times New Roman" pitchFamily="18" charset="0"/>
                <a:cs typeface="Times New Roman" pitchFamily="18" charset="0"/>
              </a:rPr>
              <a:t>analysing the IR spectrum of an unknown molecule, first efforts on determining the presence or absence of a few major functional groups.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C=O, O-H, N-H, C-O, C=C</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-CN, and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peaks.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These </a:t>
            </a:r>
            <a:r>
              <a:rPr lang="en-IN" dirty="0">
                <a:latin typeface="Times New Roman" pitchFamily="18" charset="0"/>
                <a:cs typeface="Times New Roman" pitchFamily="18" charset="0"/>
              </a:rPr>
              <a:t>peaks are most </a:t>
            </a:r>
            <a:r>
              <a:rPr lang="en-IN" dirty="0" smtClean="0">
                <a:latin typeface="Times New Roman" pitchFamily="18" charset="0"/>
                <a:cs typeface="Times New Roman" pitchFamily="18" charset="0"/>
              </a:rPr>
              <a:t>likely to </a:t>
            </a:r>
            <a:r>
              <a:rPr lang="en-IN" dirty="0">
                <a:latin typeface="Times New Roman" pitchFamily="18" charset="0"/>
                <a:cs typeface="Times New Roman" pitchFamily="18" charset="0"/>
              </a:rPr>
              <a:t>give immediate structural information if they are present.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Do </a:t>
            </a:r>
            <a:r>
              <a:rPr lang="en-IN" dirty="0">
                <a:latin typeface="Times New Roman" pitchFamily="18" charset="0"/>
                <a:cs typeface="Times New Roman" pitchFamily="18" charset="0"/>
              </a:rPr>
              <a:t>not try to make a detailed analysis of the C-H absorption near </a:t>
            </a:r>
            <a:r>
              <a:rPr lang="en-IN" dirty="0" smtClean="0">
                <a:latin typeface="Times New Roman" pitchFamily="18" charset="0"/>
                <a:cs typeface="Times New Roman" pitchFamily="18" charset="0"/>
              </a:rPr>
              <a:t>3000 cm</a:t>
            </a:r>
            <a:r>
              <a:rPr lang="en-IN" baseline="30000" dirty="0" smtClean="0">
                <a:latin typeface="Times New Roman" pitchFamily="18" charset="0"/>
                <a:cs typeface="Times New Roman" pitchFamily="18" charset="0"/>
              </a:rPr>
              <a:t>-1</a:t>
            </a:r>
            <a:r>
              <a:rPr lang="en-IN" dirty="0">
                <a:latin typeface="Times New Roman" pitchFamily="18" charset="0"/>
                <a:cs typeface="Times New Roman" pitchFamily="18" charset="0"/>
              </a:rPr>
              <a:t>, almost all the compounds have these absorptions. </a:t>
            </a:r>
          </a:p>
          <a:p>
            <a:pPr marL="0" indent="0" algn="just">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159876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5"/>
            <a:ext cx="8229600" cy="2952328"/>
          </a:xfrm>
        </p:spPr>
        <p:txBody>
          <a:bodyPr>
            <a:normAutofit/>
          </a:bodyPr>
          <a:lstStyle/>
          <a:p>
            <a:pPr marL="0" indent="0">
              <a:buNone/>
            </a:pPr>
            <a:r>
              <a:rPr lang="en-IN" sz="2800" dirty="0">
                <a:latin typeface="Times New Roman" pitchFamily="18" charset="0"/>
                <a:cs typeface="Times New Roman" pitchFamily="18" charset="0"/>
              </a:rPr>
              <a:t>Follow </a:t>
            </a:r>
            <a:r>
              <a:rPr lang="en-IN" sz="2800" dirty="0" smtClean="0">
                <a:latin typeface="Times New Roman" pitchFamily="18" charset="0"/>
                <a:cs typeface="Times New Roman" pitchFamily="18" charset="0"/>
              </a:rPr>
              <a:t>these </a:t>
            </a:r>
            <a:r>
              <a:rPr lang="en-IN" sz="2800" dirty="0">
                <a:latin typeface="Times New Roman" pitchFamily="18" charset="0"/>
                <a:cs typeface="Times New Roman" pitchFamily="18" charset="0"/>
              </a:rPr>
              <a:t>steps</a:t>
            </a:r>
          </a:p>
          <a:p>
            <a:pPr marL="0" lvl="0" indent="0">
              <a:buNone/>
            </a:pPr>
            <a:r>
              <a:rPr lang="en-IN" sz="2800" b="1" dirty="0" smtClean="0">
                <a:latin typeface="Times New Roman" pitchFamily="18" charset="0"/>
                <a:cs typeface="Times New Roman" pitchFamily="18" charset="0"/>
              </a:rPr>
              <a:t>1) If carbonyl </a:t>
            </a:r>
            <a:r>
              <a:rPr lang="en-IN" sz="2800" b="1" dirty="0">
                <a:latin typeface="Times New Roman" pitchFamily="18" charset="0"/>
                <a:cs typeface="Times New Roman" pitchFamily="18" charset="0"/>
              </a:rPr>
              <a:t>group is present ? </a:t>
            </a:r>
            <a:r>
              <a:rPr lang="en-IN" sz="2800" dirty="0">
                <a:latin typeface="Times New Roman" pitchFamily="18" charset="0"/>
                <a:cs typeface="Times New Roman" pitchFamily="18" charset="0"/>
              </a:rPr>
              <a:t>The –C=O group give rise to a strong absorption in the region 1820-1660cm</a:t>
            </a:r>
            <a:r>
              <a:rPr lang="en-IN" sz="2800" baseline="30000" dirty="0">
                <a:latin typeface="Times New Roman" pitchFamily="18" charset="0"/>
                <a:cs typeface="Times New Roman" pitchFamily="18" charset="0"/>
              </a:rPr>
              <a:t>-1</a:t>
            </a:r>
            <a:r>
              <a:rPr lang="en-IN" sz="2800" dirty="0">
                <a:latin typeface="Times New Roman" pitchFamily="18" charset="0"/>
                <a:cs typeface="Times New Roman" pitchFamily="18" charset="0"/>
              </a:rPr>
              <a:t> . The peak is often </a:t>
            </a:r>
            <a:r>
              <a:rPr lang="en-IN" sz="2800" dirty="0" smtClean="0">
                <a:latin typeface="Times New Roman" pitchFamily="18" charset="0"/>
                <a:cs typeface="Times New Roman" pitchFamily="18" charset="0"/>
              </a:rPr>
              <a:t>strongest </a:t>
            </a:r>
            <a:r>
              <a:rPr lang="en-IN" sz="2800" dirty="0">
                <a:latin typeface="Times New Roman" pitchFamily="18" charset="0"/>
                <a:cs typeface="Times New Roman" pitchFamily="18" charset="0"/>
              </a:rPr>
              <a:t>in the spectrum and of medium width.</a:t>
            </a:r>
          </a:p>
          <a:p>
            <a:pPr marL="0" lvl="0" indent="0">
              <a:buNone/>
            </a:pPr>
            <a:r>
              <a:rPr lang="en-IN" sz="2800" b="1" dirty="0" smtClean="0">
                <a:latin typeface="Times New Roman" pitchFamily="18" charset="0"/>
                <a:cs typeface="Times New Roman" pitchFamily="18" charset="0"/>
              </a:rPr>
              <a:t>2) </a:t>
            </a:r>
            <a:r>
              <a:rPr lang="en-IN" sz="2800" b="1" dirty="0">
                <a:latin typeface="Times New Roman" pitchFamily="18" charset="0"/>
                <a:cs typeface="Times New Roman" pitchFamily="18" charset="0"/>
              </a:rPr>
              <a:t>If C=O is present</a:t>
            </a:r>
            <a:r>
              <a:rPr lang="en-IN" sz="2800" dirty="0">
                <a:latin typeface="Times New Roman" pitchFamily="18" charset="0"/>
                <a:cs typeface="Times New Roman" pitchFamily="18" charset="0"/>
              </a:rPr>
              <a:t>, then check the following types</a:t>
            </a:r>
          </a:p>
          <a:p>
            <a:pPr marL="0" indent="0">
              <a:buNone/>
            </a:pPr>
            <a:endParaRPr lang="en-IN" sz="2800" dirty="0">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293363879"/>
              </p:ext>
            </p:extLst>
          </p:nvPr>
        </p:nvGraphicFramePr>
        <p:xfrm>
          <a:off x="179512" y="3501008"/>
          <a:ext cx="8964488" cy="3277230"/>
        </p:xfrm>
        <a:graphic>
          <a:graphicData uri="http://schemas.openxmlformats.org/drawingml/2006/table">
            <a:tbl>
              <a:tblPr firstRow="1" firstCol="1" bandRow="1">
                <a:tableStyleId>{5C22544A-7EE6-4342-B048-85BDC9FD1C3A}</a:tableStyleId>
              </a:tblPr>
              <a:tblGrid>
                <a:gridCol w="1903962"/>
                <a:gridCol w="7060526"/>
              </a:tblGrid>
              <a:tr h="756084">
                <a:tc>
                  <a:txBody>
                    <a:bodyPr/>
                    <a:lstStyle/>
                    <a:p>
                      <a:pPr marL="457200">
                        <a:lnSpc>
                          <a:spcPct val="115000"/>
                        </a:lnSpc>
                        <a:spcAft>
                          <a:spcPts val="0"/>
                        </a:spcAft>
                      </a:pPr>
                      <a:r>
                        <a:rPr lang="en-IN" sz="1800" dirty="0">
                          <a:effectLst/>
                        </a:rPr>
                        <a:t>Acids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O-H also present? Broad absorption near 3400-2400cm</a:t>
                      </a:r>
                      <a:r>
                        <a:rPr lang="en-IN" sz="1800" baseline="30000">
                          <a:effectLst/>
                        </a:rPr>
                        <a:t>-1</a:t>
                      </a:r>
                      <a:r>
                        <a:rPr lang="en-IN" sz="1800">
                          <a:effectLst/>
                        </a:rPr>
                        <a:t> usually overlaps with C-H</a:t>
                      </a:r>
                      <a:endParaRPr lang="en-IN" sz="1800">
                        <a:effectLst/>
                        <a:latin typeface="Calibri"/>
                        <a:ea typeface="Calibri"/>
                        <a:cs typeface="Times New Roman"/>
                      </a:endParaRPr>
                    </a:p>
                  </a:txBody>
                  <a:tcPr marL="68580" marR="68580" marT="0" marB="0"/>
                </a:tc>
              </a:tr>
              <a:tr h="756084">
                <a:tc>
                  <a:txBody>
                    <a:bodyPr/>
                    <a:lstStyle/>
                    <a:p>
                      <a:pPr marL="457200">
                        <a:lnSpc>
                          <a:spcPct val="115000"/>
                        </a:lnSpc>
                        <a:spcAft>
                          <a:spcPts val="0"/>
                        </a:spcAft>
                      </a:pPr>
                      <a:r>
                        <a:rPr lang="en-IN" sz="1800" dirty="0">
                          <a:effectLst/>
                        </a:rPr>
                        <a:t>Amides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N-H also present? Medium absorption near 3400cm</a:t>
                      </a:r>
                      <a:r>
                        <a:rPr lang="en-IN" sz="1800" baseline="30000">
                          <a:effectLst/>
                        </a:rPr>
                        <a:t>-1</a:t>
                      </a:r>
                      <a:r>
                        <a:rPr lang="en-IN" sz="1800">
                          <a:effectLst/>
                        </a:rPr>
                        <a:t>, sometimes double peaks with same size.</a:t>
                      </a:r>
                      <a:endParaRPr lang="en-IN" sz="180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Esters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C-O present? Strong intensity absorption near 1300-1000cm</a:t>
                      </a:r>
                      <a:r>
                        <a:rPr lang="en-IN" sz="1800" baseline="30000">
                          <a:effectLst/>
                        </a:rPr>
                        <a:t>-1</a:t>
                      </a:r>
                      <a:endParaRPr lang="en-IN" sz="180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Anhydrides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Two C=O absorption near 1810 and 1760cm</a:t>
                      </a:r>
                      <a:r>
                        <a:rPr lang="en-IN" sz="1800" baseline="30000" dirty="0">
                          <a:effectLst/>
                        </a:rPr>
                        <a:t>-1</a:t>
                      </a:r>
                      <a:endParaRPr lang="en-IN" sz="1800" dirty="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Aldehydes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Is aldehyde C-H present? Two weak absorption near 2850 and 2750 cm</a:t>
                      </a:r>
                      <a:r>
                        <a:rPr lang="en-IN" sz="1800" baseline="30000" dirty="0">
                          <a:effectLst/>
                        </a:rPr>
                        <a:t>-1</a:t>
                      </a:r>
                      <a:endParaRPr lang="en-IN" sz="1800" dirty="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Ketones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The preceding five choices have been eliminated</a:t>
                      </a:r>
                      <a:endParaRPr lang="en-IN" sz="18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7671133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5813"/>
            <a:ext cx="8229600" cy="5577483"/>
          </a:xfrm>
        </p:spPr>
        <p:txBody>
          <a:bodyPr>
            <a:normAutofit/>
          </a:bodyPr>
          <a:lstStyle/>
          <a:p>
            <a:pPr marL="0" lvl="0" indent="0">
              <a:buNone/>
            </a:pPr>
            <a:r>
              <a:rPr lang="en-IN" sz="2800" dirty="0" smtClean="0">
                <a:latin typeface="Times New Roman" pitchFamily="18" charset="0"/>
                <a:cs typeface="Times New Roman" pitchFamily="18" charset="0"/>
              </a:rPr>
              <a:t>3) </a:t>
            </a:r>
            <a:r>
              <a:rPr lang="en-IN" sz="2800" b="1" dirty="0">
                <a:latin typeface="Times New Roman" pitchFamily="18" charset="0"/>
                <a:cs typeface="Times New Roman" pitchFamily="18" charset="0"/>
              </a:rPr>
              <a:t>If C=O absent, </a:t>
            </a:r>
            <a:r>
              <a:rPr lang="en-IN" sz="2800" dirty="0">
                <a:latin typeface="Times New Roman" pitchFamily="18" charset="0"/>
                <a:cs typeface="Times New Roman" pitchFamily="18" charset="0"/>
              </a:rPr>
              <a:t>then check the following </a:t>
            </a:r>
            <a:r>
              <a:rPr lang="en-IN" sz="2800" dirty="0" smtClean="0">
                <a:latin typeface="Times New Roman" pitchFamily="18" charset="0"/>
                <a:cs typeface="Times New Roman" pitchFamily="18" charset="0"/>
              </a:rPr>
              <a:t>options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r>
              <a:rPr lang="en-IN" sz="2800" dirty="0" smtClean="0">
                <a:latin typeface="Times New Roman" pitchFamily="18" charset="0"/>
                <a:cs typeface="Times New Roman" pitchFamily="18" charset="0"/>
              </a:rPr>
              <a:t>4) </a:t>
            </a:r>
            <a:r>
              <a:rPr lang="en-IN" sz="2800" b="1" dirty="0">
                <a:latin typeface="Times New Roman" pitchFamily="18" charset="0"/>
                <a:cs typeface="Times New Roman" pitchFamily="18" charset="0"/>
              </a:rPr>
              <a:t>Double bonds and/or aromatic </a:t>
            </a:r>
            <a:r>
              <a:rPr lang="en-IN" sz="2800" b="1" dirty="0" smtClean="0">
                <a:latin typeface="Times New Roman" pitchFamily="18" charset="0"/>
                <a:cs typeface="Times New Roman" pitchFamily="18" charset="0"/>
              </a:rPr>
              <a:t>rings</a:t>
            </a: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32464977"/>
              </p:ext>
            </p:extLst>
          </p:nvPr>
        </p:nvGraphicFramePr>
        <p:xfrm>
          <a:off x="395536" y="1124744"/>
          <a:ext cx="8352928" cy="1892147"/>
        </p:xfrm>
        <a:graphic>
          <a:graphicData uri="http://schemas.openxmlformats.org/drawingml/2006/table">
            <a:tbl>
              <a:tblPr firstRow="1" firstCol="1" bandRow="1">
                <a:tableStyleId>{5C22544A-7EE6-4342-B048-85BDC9FD1C3A}</a:tableStyleId>
              </a:tblPr>
              <a:tblGrid>
                <a:gridCol w="1695864"/>
                <a:gridCol w="6657064"/>
              </a:tblGrid>
              <a:tr h="798036">
                <a:tc>
                  <a:txBody>
                    <a:bodyPr/>
                    <a:lstStyle/>
                    <a:p>
                      <a:pPr marL="457200" algn="just">
                        <a:lnSpc>
                          <a:spcPct val="115000"/>
                        </a:lnSpc>
                        <a:spcAft>
                          <a:spcPts val="0"/>
                        </a:spcAft>
                      </a:pPr>
                      <a:r>
                        <a:rPr lang="en-IN" sz="2000" dirty="0">
                          <a:effectLst/>
                          <a:latin typeface="Times New Roman" pitchFamily="18" charset="0"/>
                          <a:cs typeface="Times New Roman" pitchFamily="18" charset="0"/>
                        </a:rPr>
                        <a:t>Alcohols, Phenols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O-H, broad absorption near 3400-3300cm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confirm this by finding C-O near 1300-1000cm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Amines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a:effectLst/>
                          <a:latin typeface="Times New Roman" pitchFamily="18" charset="0"/>
                          <a:cs typeface="Times New Roman" pitchFamily="18" charset="0"/>
                        </a:rPr>
                        <a:t>Check for N-H, Medium absorptions near 3400cm</a:t>
                      </a:r>
                      <a:r>
                        <a:rPr lang="en-IN" sz="2000" baseline="30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Ethers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C-O near 1300-1000cm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and absence of O-H near 3400cm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66062844"/>
              </p:ext>
            </p:extLst>
          </p:nvPr>
        </p:nvGraphicFramePr>
        <p:xfrm>
          <a:off x="395536" y="4221088"/>
          <a:ext cx="8352928" cy="2126726"/>
        </p:xfrm>
        <a:graphic>
          <a:graphicData uri="http://schemas.openxmlformats.org/drawingml/2006/table">
            <a:tbl>
              <a:tblPr firstRow="1" firstCol="1" bandRow="1">
                <a:tableStyleId>{5C22544A-7EE6-4342-B048-85BDC9FD1C3A}</a:tableStyleId>
              </a:tblPr>
              <a:tblGrid>
                <a:gridCol w="8352928"/>
              </a:tblGrid>
              <a:tr h="342152">
                <a:tc>
                  <a:txBody>
                    <a:bodyPr/>
                    <a:lstStyle/>
                    <a:p>
                      <a:pPr marL="342900" lvl="0" indent="-342900" algn="just">
                        <a:lnSpc>
                          <a:spcPct val="115000"/>
                        </a:lnSpc>
                        <a:spcAft>
                          <a:spcPts val="0"/>
                        </a:spcAft>
                        <a:buFont typeface="+mj-lt"/>
                        <a:buAutoNum type="arabicPeriod"/>
                      </a:pPr>
                      <a:r>
                        <a:rPr lang="en-IN" sz="2000" dirty="0">
                          <a:effectLst/>
                          <a:latin typeface="Times New Roman" pitchFamily="18" charset="0"/>
                          <a:cs typeface="Times New Roman" pitchFamily="18" charset="0"/>
                        </a:rPr>
                        <a:t>C=C is weak absorption near 1650cm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724646">
                <a:tc>
                  <a:txBody>
                    <a:bodyPr/>
                    <a:lstStyle/>
                    <a:p>
                      <a:pPr marL="0" lvl="0" indent="0" algn="just">
                        <a:lnSpc>
                          <a:spcPct val="115000"/>
                        </a:lnSpc>
                        <a:spcAft>
                          <a:spcPts val="0"/>
                        </a:spcAft>
                        <a:buFont typeface="+mj-lt"/>
                        <a:buNone/>
                        <a:tabLst>
                          <a:tab pos="288925" algn="l"/>
                        </a:tabLst>
                      </a:pPr>
                      <a:r>
                        <a:rPr lang="en-IN" sz="2000" dirty="0" smtClean="0">
                          <a:effectLst/>
                          <a:latin typeface="Times New Roman" pitchFamily="18" charset="0"/>
                          <a:cs typeface="Times New Roman" pitchFamily="18" charset="0"/>
                        </a:rPr>
                        <a:t>2. Medium </a:t>
                      </a:r>
                      <a:r>
                        <a:rPr lang="en-IN" sz="2000" dirty="0">
                          <a:effectLst/>
                          <a:latin typeface="Times New Roman" pitchFamily="18" charset="0"/>
                          <a:cs typeface="Times New Roman" pitchFamily="18" charset="0"/>
                        </a:rPr>
                        <a:t>strong absorption in the region 1600-1450cm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these often imply on aromatic ring</a:t>
                      </a:r>
                      <a:endParaRPr lang="en-IN" sz="2000" dirty="0">
                        <a:effectLst/>
                        <a:latin typeface="Times New Roman" pitchFamily="18" charset="0"/>
                        <a:ea typeface="Calibri"/>
                        <a:cs typeface="Times New Roman" pitchFamily="18" charset="0"/>
                      </a:endParaRPr>
                    </a:p>
                  </a:txBody>
                  <a:tcPr marL="68580" marR="68580" marT="0" marB="0"/>
                </a:tc>
              </a:tr>
              <a:tr h="705659">
                <a:tc>
                  <a:txBody>
                    <a:bodyPr/>
                    <a:lstStyle/>
                    <a:p>
                      <a:pPr marL="0" lvl="0" indent="0" algn="just">
                        <a:lnSpc>
                          <a:spcPct val="115000"/>
                        </a:lnSpc>
                        <a:spcAft>
                          <a:spcPts val="0"/>
                        </a:spcAft>
                        <a:buFont typeface="+mj-lt"/>
                        <a:buNone/>
                      </a:pPr>
                      <a:r>
                        <a:rPr lang="en-IN" sz="2000" dirty="0" smtClean="0">
                          <a:effectLst/>
                          <a:latin typeface="Times New Roman" pitchFamily="18" charset="0"/>
                          <a:cs typeface="Times New Roman" pitchFamily="18" charset="0"/>
                        </a:rPr>
                        <a:t>3.  Confirm </a:t>
                      </a:r>
                      <a:r>
                        <a:rPr lang="en-IN" sz="2000" dirty="0">
                          <a:effectLst/>
                          <a:latin typeface="Times New Roman" pitchFamily="18" charset="0"/>
                          <a:cs typeface="Times New Roman" pitchFamily="18" charset="0"/>
                        </a:rPr>
                        <a:t>the double bond or aromatic ring by consulting the C-H region; aromatic and vinyl C-H occurs to left of 3000cm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aliphatic C-H occurs to right of this value.</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10689428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a:bodyPr>
          <a:lstStyle/>
          <a:p>
            <a:pPr marL="0" lvl="0" indent="0">
              <a:buNone/>
            </a:pPr>
            <a:r>
              <a:rPr lang="en-IN" sz="2800" dirty="0" smtClean="0">
                <a:latin typeface="Times New Roman" pitchFamily="18" charset="0"/>
                <a:cs typeface="Times New Roman" pitchFamily="18" charset="0"/>
              </a:rPr>
              <a:t>4) </a:t>
            </a:r>
            <a:r>
              <a:rPr lang="en-IN" sz="2800" b="1" dirty="0">
                <a:latin typeface="Times New Roman" pitchFamily="18" charset="0"/>
                <a:cs typeface="Times New Roman" pitchFamily="18" charset="0"/>
              </a:rPr>
              <a:t>Triple </a:t>
            </a:r>
            <a:r>
              <a:rPr lang="en-IN" sz="2800" b="1" dirty="0" smtClean="0">
                <a:latin typeface="Times New Roman" pitchFamily="18" charset="0"/>
                <a:cs typeface="Times New Roman" pitchFamily="18" charset="0"/>
              </a:rPr>
              <a:t>bonds</a:t>
            </a:r>
          </a:p>
          <a:p>
            <a:pPr marL="0" lvl="0" indent="0">
              <a:buNone/>
            </a:pPr>
            <a:endParaRPr lang="en-IN" sz="2800" b="1" dirty="0">
              <a:latin typeface="Times New Roman" pitchFamily="18" charset="0"/>
              <a:cs typeface="Times New Roman" pitchFamily="18" charset="0"/>
            </a:endParaRPr>
          </a:p>
          <a:p>
            <a:pPr marL="0" lvl="0" indent="0">
              <a:buNone/>
            </a:pPr>
            <a:endParaRPr lang="en-IN" sz="2800" b="1" dirty="0" smtClean="0">
              <a:latin typeface="Times New Roman" pitchFamily="18" charset="0"/>
              <a:cs typeface="Times New Roman" pitchFamily="18" charset="0"/>
            </a:endParaRPr>
          </a:p>
          <a:p>
            <a:pPr marL="0" lvl="0" indent="0">
              <a:buNone/>
            </a:pPr>
            <a:endParaRPr lang="en-IN" sz="2800" b="1" dirty="0">
              <a:latin typeface="Times New Roman" pitchFamily="18" charset="0"/>
              <a:cs typeface="Times New Roman" pitchFamily="18" charset="0"/>
            </a:endParaRPr>
          </a:p>
          <a:p>
            <a:pPr marL="0" indent="0">
              <a:buNone/>
            </a:pPr>
            <a:r>
              <a:rPr lang="en-IN" sz="2800" b="1" dirty="0" smtClean="0">
                <a:latin typeface="Times New Roman" pitchFamily="18" charset="0"/>
                <a:cs typeface="Times New Roman" pitchFamily="18" charset="0"/>
              </a:rPr>
              <a:t>5) Nitro </a:t>
            </a:r>
            <a:r>
              <a:rPr lang="en-IN" sz="2800" b="1" dirty="0">
                <a:latin typeface="Times New Roman" pitchFamily="18" charset="0"/>
                <a:cs typeface="Times New Roman" pitchFamily="18" charset="0"/>
              </a:rPr>
              <a:t>groups</a:t>
            </a:r>
            <a:endParaRPr lang="en-IN" sz="2800" dirty="0">
              <a:latin typeface="Times New Roman" pitchFamily="18" charset="0"/>
              <a:cs typeface="Times New Roman" pitchFamily="18" charset="0"/>
            </a:endParaRPr>
          </a:p>
          <a:p>
            <a:pPr marL="0" lvl="0" indent="0">
              <a:buNone/>
            </a:pPr>
            <a:r>
              <a:rPr lang="en-IN" sz="2800" dirty="0">
                <a:latin typeface="Times New Roman" pitchFamily="18" charset="0"/>
                <a:cs typeface="Times New Roman" pitchFamily="18" charset="0"/>
              </a:rPr>
              <a:t>Two strong absorption at 1600-1530cm</a:t>
            </a:r>
            <a:r>
              <a:rPr lang="en-IN" sz="2800" baseline="30000" dirty="0">
                <a:latin typeface="Times New Roman" pitchFamily="18" charset="0"/>
                <a:cs typeface="Times New Roman" pitchFamily="18" charset="0"/>
              </a:rPr>
              <a:t>-1 </a:t>
            </a:r>
            <a:r>
              <a:rPr lang="en-IN" sz="2800" dirty="0">
                <a:latin typeface="Times New Roman" pitchFamily="18" charset="0"/>
                <a:cs typeface="Times New Roman" pitchFamily="18" charset="0"/>
              </a:rPr>
              <a:t>and </a:t>
            </a:r>
            <a:r>
              <a:rPr lang="en-IN" sz="2800" dirty="0" smtClean="0">
                <a:latin typeface="Times New Roman" pitchFamily="18" charset="0"/>
                <a:cs typeface="Times New Roman" pitchFamily="18" charset="0"/>
              </a:rPr>
              <a:t>1390-1300cm</a:t>
            </a:r>
            <a:r>
              <a:rPr lang="en-IN" sz="2800" baseline="30000" dirty="0" smtClean="0">
                <a:latin typeface="Times New Roman" pitchFamily="18" charset="0"/>
                <a:cs typeface="Times New Roman" pitchFamily="18" charset="0"/>
              </a:rPr>
              <a:t>-1</a:t>
            </a:r>
          </a:p>
          <a:p>
            <a:pPr marL="0" lvl="0" indent="0">
              <a:buNone/>
            </a:pPr>
            <a:endParaRPr lang="en-IN" sz="2800" b="1" dirty="0" smtClean="0">
              <a:latin typeface="Times New Roman" pitchFamily="18" charset="0"/>
              <a:cs typeface="Times New Roman" pitchFamily="18" charset="0"/>
            </a:endParaRPr>
          </a:p>
          <a:p>
            <a:pPr marL="0" lvl="0" indent="0">
              <a:buNone/>
            </a:pPr>
            <a:r>
              <a:rPr lang="en-IN" sz="2800" b="1" dirty="0" smtClean="0">
                <a:latin typeface="Times New Roman" pitchFamily="18" charset="0"/>
                <a:cs typeface="Times New Roman" pitchFamily="18" charset="0"/>
              </a:rPr>
              <a:t>6) Hydrocarbons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643161"/>
              </p:ext>
            </p:extLst>
          </p:nvPr>
        </p:nvGraphicFramePr>
        <p:xfrm>
          <a:off x="661670" y="1124744"/>
          <a:ext cx="7726754" cy="1225670"/>
        </p:xfrm>
        <a:graphic>
          <a:graphicData uri="http://schemas.openxmlformats.org/drawingml/2006/table">
            <a:tbl>
              <a:tblPr firstRow="1" firstCol="1" bandRow="1">
                <a:tableStyleId>{5C22544A-7EE6-4342-B048-85BDC9FD1C3A}</a:tableStyleId>
              </a:tblPr>
              <a:tblGrid>
                <a:gridCol w="7726754"/>
              </a:tblGrid>
              <a:tr h="349753">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1) C=N </a:t>
                      </a:r>
                      <a:r>
                        <a:rPr lang="en-IN" sz="2000" dirty="0">
                          <a:effectLst/>
                          <a:latin typeface="Times New Roman" pitchFamily="18" charset="0"/>
                          <a:cs typeface="Times New Roman" pitchFamily="18" charset="0"/>
                        </a:rPr>
                        <a:t>is medium sharp absorption near </a:t>
                      </a:r>
                      <a:r>
                        <a:rPr lang="en-IN" sz="2000" dirty="0" smtClean="0">
                          <a:effectLst/>
                          <a:latin typeface="Times New Roman" pitchFamily="18" charset="0"/>
                          <a:cs typeface="Times New Roman" pitchFamily="18" charset="0"/>
                        </a:rPr>
                        <a:t>2250cm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tr>
              <a:tr h="524630">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2) C=C</a:t>
                      </a:r>
                      <a:r>
                        <a:rPr lang="en-IN" sz="2000" baseline="0" dirty="0" smtClean="0">
                          <a:effectLst/>
                          <a:latin typeface="Times New Roman" pitchFamily="18" charset="0"/>
                          <a:cs typeface="Times New Roman" pitchFamily="18" charset="0"/>
                        </a:rPr>
                        <a:t> i</a:t>
                      </a:r>
                      <a:r>
                        <a:rPr lang="en-IN" sz="2000" dirty="0" smtClean="0">
                          <a:effectLst/>
                          <a:latin typeface="Times New Roman" pitchFamily="18" charset="0"/>
                          <a:cs typeface="Times New Roman" pitchFamily="18" charset="0"/>
                        </a:rPr>
                        <a:t>s </a:t>
                      </a:r>
                      <a:r>
                        <a:rPr lang="en-IN" sz="2000" dirty="0">
                          <a:effectLst/>
                          <a:latin typeface="Times New Roman" pitchFamily="18" charset="0"/>
                          <a:cs typeface="Times New Roman" pitchFamily="18" charset="0"/>
                        </a:rPr>
                        <a:t>e weak, sharp absorption near </a:t>
                      </a:r>
                      <a:r>
                        <a:rPr lang="en-IN" sz="2000" dirty="0" smtClean="0">
                          <a:effectLst/>
                          <a:latin typeface="Times New Roman" pitchFamily="18" charset="0"/>
                          <a:cs typeface="Times New Roman" pitchFamily="18" charset="0"/>
                        </a:rPr>
                        <a:t>2150cm</a:t>
                      </a:r>
                      <a:r>
                        <a:rPr lang="en-IN" sz="2000" baseline="30000" dirty="0" smtClean="0">
                          <a:effectLst/>
                          <a:latin typeface="Times New Roman" pitchFamily="18" charset="0"/>
                          <a:cs typeface="Times New Roman" pitchFamily="18" charset="0"/>
                        </a:rPr>
                        <a:t>-1</a:t>
                      </a:r>
                    </a:p>
                  </a:txBody>
                  <a:tcPr marL="68580" marR="68580" marT="0" marB="0"/>
                </a:tc>
              </a:tr>
              <a:tr h="349753">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3) Check </a:t>
                      </a:r>
                      <a:r>
                        <a:rPr lang="en-IN" sz="2000" dirty="0">
                          <a:effectLst/>
                          <a:latin typeface="Times New Roman" pitchFamily="18" charset="0"/>
                          <a:cs typeface="Times New Roman" pitchFamily="18" charset="0"/>
                        </a:rPr>
                        <a:t>also for </a:t>
                      </a:r>
                      <a:r>
                        <a:rPr lang="en-IN" sz="2000" dirty="0" err="1">
                          <a:effectLst/>
                          <a:latin typeface="Times New Roman" pitchFamily="18" charset="0"/>
                          <a:cs typeface="Times New Roman" pitchFamily="18" charset="0"/>
                        </a:rPr>
                        <a:t>acetylenic</a:t>
                      </a:r>
                      <a:r>
                        <a:rPr lang="en-IN" sz="2000" dirty="0">
                          <a:effectLst/>
                          <a:latin typeface="Times New Roman" pitchFamily="18" charset="0"/>
                          <a:cs typeface="Times New Roman" pitchFamily="18" charset="0"/>
                        </a:rPr>
                        <a:t> C-H near </a:t>
                      </a:r>
                      <a:r>
                        <a:rPr lang="en-IN" sz="2000" dirty="0" smtClean="0">
                          <a:effectLst/>
                          <a:latin typeface="Times New Roman" pitchFamily="18" charset="0"/>
                          <a:cs typeface="Times New Roman" pitchFamily="18" charset="0"/>
                        </a:rPr>
                        <a:t>3300cm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tr>
            </a:tbl>
          </a:graphicData>
        </a:graphic>
      </p:graphicFrame>
      <p:cxnSp>
        <p:nvCxnSpPr>
          <p:cNvPr id="5" name="Straight Connector 4"/>
          <p:cNvCxnSpPr/>
          <p:nvPr/>
        </p:nvCxnSpPr>
        <p:spPr>
          <a:xfrm>
            <a:off x="3509963" y="10417175"/>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09963" y="10469563"/>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08375" y="1052353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09963" y="10855325"/>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09963" y="10898188"/>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11550" y="1083468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797101172"/>
              </p:ext>
            </p:extLst>
          </p:nvPr>
        </p:nvGraphicFramePr>
        <p:xfrm>
          <a:off x="539552" y="5063638"/>
          <a:ext cx="7880960" cy="1402080"/>
        </p:xfrm>
        <a:graphic>
          <a:graphicData uri="http://schemas.openxmlformats.org/drawingml/2006/table">
            <a:tbl>
              <a:tblPr firstRow="1" firstCol="1" bandRow="1">
                <a:tableStyleId>{5C22544A-7EE6-4342-B048-85BDC9FD1C3A}</a:tableStyleId>
              </a:tblPr>
              <a:tblGrid>
                <a:gridCol w="7880960"/>
              </a:tblGrid>
              <a:tr h="0">
                <a:tc>
                  <a:txBody>
                    <a:bodyPr/>
                    <a:lstStyle/>
                    <a:p>
                      <a:pPr marL="457200">
                        <a:lnSpc>
                          <a:spcPct val="115000"/>
                        </a:lnSpc>
                        <a:spcAft>
                          <a:spcPts val="0"/>
                        </a:spcAft>
                      </a:pPr>
                      <a:r>
                        <a:rPr lang="en-IN" sz="2000" dirty="0">
                          <a:effectLst/>
                          <a:latin typeface="Times New Roman" pitchFamily="18" charset="0"/>
                          <a:cs typeface="Times New Roman" pitchFamily="18" charset="0"/>
                        </a:rPr>
                        <a:t>None of the preceding found.</a:t>
                      </a:r>
                      <a:endParaRPr lang="en-IN" sz="2000" dirty="0">
                        <a:effectLst/>
                        <a:latin typeface="Times New Roman" pitchFamily="18" charset="0"/>
                        <a:ea typeface="Calibri"/>
                        <a:cs typeface="Times New Roman" pitchFamily="18" charset="0"/>
                      </a:endParaRPr>
                    </a:p>
                  </a:txBody>
                  <a:tcPr marL="68580" marR="68580" marT="0" marB="0"/>
                </a:tc>
              </a:tr>
              <a:tr h="201098">
                <a:tc>
                  <a:txBody>
                    <a:bodyPr/>
                    <a:lstStyle/>
                    <a:p>
                      <a:pPr marL="457200">
                        <a:lnSpc>
                          <a:spcPct val="115000"/>
                        </a:lnSpc>
                        <a:spcAft>
                          <a:spcPts val="0"/>
                        </a:spcAft>
                      </a:pPr>
                      <a:r>
                        <a:rPr lang="en-IN" sz="2000" dirty="0">
                          <a:effectLst/>
                          <a:latin typeface="Times New Roman" pitchFamily="18" charset="0"/>
                          <a:cs typeface="Times New Roman" pitchFamily="18" charset="0"/>
                        </a:rPr>
                        <a:t>Major absorptions are in C-H region near </a:t>
                      </a:r>
                      <a:r>
                        <a:rPr lang="en-IN" sz="2000" dirty="0" smtClean="0">
                          <a:effectLst/>
                          <a:latin typeface="Times New Roman" pitchFamily="18" charset="0"/>
                          <a:cs typeface="Times New Roman" pitchFamily="18" charset="0"/>
                        </a:rPr>
                        <a:t>3000 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0">
                <a:tc>
                  <a:txBody>
                    <a:bodyPr/>
                    <a:lstStyle/>
                    <a:p>
                      <a:pPr marL="457200">
                        <a:lnSpc>
                          <a:spcPct val="115000"/>
                        </a:lnSpc>
                        <a:spcAft>
                          <a:spcPts val="0"/>
                        </a:spcAft>
                      </a:pPr>
                      <a:r>
                        <a:rPr lang="en-IN" sz="2000" dirty="0">
                          <a:effectLst/>
                          <a:latin typeface="Times New Roman" pitchFamily="18" charset="0"/>
                          <a:cs typeface="Times New Roman" pitchFamily="18" charset="0"/>
                        </a:rPr>
                        <a:t>Very simple structure the only another absorption appear near 1460 and </a:t>
                      </a:r>
                      <a:r>
                        <a:rPr lang="en-IN" sz="2000" dirty="0" smtClean="0">
                          <a:effectLst/>
                          <a:latin typeface="Times New Roman" pitchFamily="18" charset="0"/>
                          <a:cs typeface="Times New Roman" pitchFamily="18" charset="0"/>
                        </a:rPr>
                        <a:t>1375 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246859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8352928" cy="1938992"/>
          </a:xfrm>
          <a:prstGeom prst="rect">
            <a:avLst/>
          </a:prstGeom>
          <a:noFill/>
        </p:spPr>
        <p:txBody>
          <a:bodyPr wrap="square" rtlCol="0">
            <a:spAutoFit/>
          </a:bodyPr>
          <a:lstStyle/>
          <a:p>
            <a:pPr algn="just"/>
            <a:r>
              <a:rPr lang="en-US" sz="2400" b="1" dirty="0" smtClean="0">
                <a:latin typeface="Times New Roman" pitchFamily="18" charset="0"/>
                <a:cs typeface="Times New Roman" pitchFamily="18" charset="0"/>
              </a:rPr>
              <a:t>Derivation of Lambert’s law</a:t>
            </a:r>
          </a:p>
          <a:p>
            <a:pPr algn="just"/>
            <a:r>
              <a:rPr lang="en-US" sz="2400" dirty="0" smtClean="0">
                <a:latin typeface="Times New Roman" pitchFamily="18" charset="0"/>
                <a:cs typeface="Times New Roman" pitchFamily="18" charset="0"/>
              </a:rPr>
              <a:t>The radiation absorbed is directly proportional to the distance covered  by the beam.</a:t>
            </a:r>
          </a:p>
          <a:p>
            <a:pPr algn="just"/>
            <a:r>
              <a:rPr lang="en-US" sz="2400" dirty="0" smtClean="0">
                <a:latin typeface="Times New Roman" pitchFamily="18" charset="0"/>
                <a:cs typeface="Times New Roman" pitchFamily="18" charset="0"/>
              </a:rPr>
              <a:t>Mathematically, the law can be expressed as,</a:t>
            </a:r>
            <a:endParaRPr lang="en-US" sz="2400" dirty="0">
              <a:latin typeface="Times New Roman" pitchFamily="18" charset="0"/>
              <a:cs typeface="Times New Roman" pitchFamily="18" charset="0"/>
            </a:endParaRPr>
          </a:p>
          <a:p>
            <a:pPr algn="just"/>
            <a:endParaRPr lang="en-US" sz="2400"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441" y="2226568"/>
            <a:ext cx="2260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3356992"/>
            <a:ext cx="8136904" cy="3046988"/>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Here, </a:t>
            </a:r>
            <a:r>
              <a:rPr lang="en-US" sz="2400" b="1" dirty="0" err="1" smtClean="0">
                <a:solidFill>
                  <a:srgbClr val="FF0000"/>
                </a:solidFill>
                <a:latin typeface="Times New Roman" pitchFamily="18" charset="0"/>
                <a:cs typeface="Times New Roman" pitchFamily="18" charset="0"/>
              </a:rPr>
              <a:t>dI</a:t>
            </a:r>
            <a:r>
              <a:rPr lang="en-US" sz="2400" dirty="0" smtClean="0">
                <a:latin typeface="Times New Roman" pitchFamily="18" charset="0"/>
                <a:cs typeface="Times New Roman" pitchFamily="18" charset="0"/>
              </a:rPr>
              <a:t> is the decrease in the intensity of the beam of initial intensity </a:t>
            </a:r>
            <a:r>
              <a:rPr lang="en-US" sz="2400" b="1" dirty="0" smtClean="0">
                <a:solidFill>
                  <a:srgbClr val="FF0000"/>
                </a:solidFill>
                <a:latin typeface="Times New Roman" pitchFamily="18" charset="0"/>
                <a:cs typeface="Times New Roman" pitchFamily="18" charset="0"/>
              </a:rPr>
              <a:t>I</a:t>
            </a:r>
            <a:r>
              <a:rPr lang="en-US" sz="2400" b="1" baseline="-25000" dirty="0" smtClean="0">
                <a:solidFill>
                  <a:srgbClr val="FF0000"/>
                </a:solidFill>
                <a:latin typeface="Times New Roman" pitchFamily="18" charset="0"/>
                <a:cs typeface="Times New Roman" pitchFamily="18" charset="0"/>
              </a:rPr>
              <a:t>0</a:t>
            </a:r>
            <a:r>
              <a:rPr lang="en-US" sz="2400" dirty="0" smtClean="0">
                <a:latin typeface="Times New Roman" pitchFamily="18" charset="0"/>
                <a:cs typeface="Times New Roman" pitchFamily="18" charset="0"/>
              </a:rPr>
              <a:t> after passing through the solution of thickness </a:t>
            </a:r>
            <a:r>
              <a:rPr lang="en-US" sz="2400" i="1" dirty="0" smtClean="0">
                <a:solidFill>
                  <a:srgbClr val="0066FF"/>
                </a:solidFill>
                <a:latin typeface="Times New Roman" pitchFamily="18" charset="0"/>
                <a:cs typeface="Times New Roman" pitchFamily="18" charset="0"/>
              </a:rPr>
              <a:t>dl</a:t>
            </a:r>
            <a:r>
              <a:rPr lang="en-US" sz="2400" i="1"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Negative sign indicates the decrease in the intensity with increase in path length.</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After Integration,</a:t>
            </a:r>
          </a:p>
          <a:p>
            <a:pPr algn="just"/>
            <a:endParaRPr lang="en-US" sz="2400" i="1" dirty="0" smtClean="0">
              <a:latin typeface="Times New Roman" pitchFamily="18" charset="0"/>
              <a:cs typeface="Times New Roman" pitchFamily="18" charset="0"/>
            </a:endParaRPr>
          </a:p>
          <a:p>
            <a:pPr algn="just"/>
            <a:endParaRPr lang="en-US" sz="2400" i="1"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098380"/>
            <a:ext cx="27686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8802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lum bright="-27000" contrast="51000"/>
            <a:extLst>
              <a:ext uri="{28A0092B-C50C-407E-A947-70E740481C1C}">
                <a14:useLocalDpi xmlns:a14="http://schemas.microsoft.com/office/drawing/2010/main" val="0"/>
              </a:ext>
            </a:extLst>
          </a:blip>
          <a:srcRect/>
          <a:stretch>
            <a:fillRect/>
          </a:stretch>
        </p:blipFill>
        <p:spPr bwMode="auto">
          <a:xfrm>
            <a:off x="323528" y="1412776"/>
            <a:ext cx="8820472" cy="4680520"/>
          </a:xfrm>
          <a:prstGeom prst="rect">
            <a:avLst/>
          </a:prstGeom>
          <a:noFill/>
          <a:ln>
            <a:noFill/>
          </a:ln>
        </p:spPr>
      </p:pic>
      <p:sp>
        <p:nvSpPr>
          <p:cNvPr id="5" name="Rectangle 4"/>
          <p:cNvSpPr/>
          <p:nvPr/>
        </p:nvSpPr>
        <p:spPr>
          <a:xfrm>
            <a:off x="2392247" y="620688"/>
            <a:ext cx="4721164" cy="584775"/>
          </a:xfrm>
          <a:prstGeom prst="rect">
            <a:avLst/>
          </a:prstGeom>
        </p:spPr>
        <p:txBody>
          <a:bodyPr wrap="none">
            <a:spAutoFit/>
          </a:bodyPr>
          <a:lstStyle/>
          <a:p>
            <a:pPr algn="ctr"/>
            <a:r>
              <a:rPr lang="en-IN" sz="3200" b="1" dirty="0">
                <a:solidFill>
                  <a:schemeClr val="accent2">
                    <a:lumMod val="75000"/>
                  </a:schemeClr>
                </a:solidFill>
                <a:latin typeface="Times New Roman" pitchFamily="18" charset="0"/>
                <a:cs typeface="Times New Roman" pitchFamily="18" charset="0"/>
              </a:rPr>
              <a:t> IR spectrum of n-Hexane</a:t>
            </a:r>
            <a:endParaRPr lang="en-IN" sz="3200" dirty="0">
              <a:solidFill>
                <a:schemeClr val="accent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0952562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accent2">
                    <a:lumMod val="75000"/>
                  </a:schemeClr>
                </a:solidFill>
                <a:latin typeface="Times New Roman" pitchFamily="18" charset="0"/>
                <a:cs typeface="Times New Roman" pitchFamily="18" charset="0"/>
              </a:rPr>
              <a:t>IR spectrum of 1-Hexene</a:t>
            </a:r>
            <a:endParaRPr lang="en-IN" sz="3600" dirty="0">
              <a:solidFill>
                <a:schemeClr val="accent2">
                  <a:lumMod val="75000"/>
                </a:schemeClr>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7000" contrast="60000"/>
            <a:extLst>
              <a:ext uri="{28A0092B-C50C-407E-A947-70E740481C1C}">
                <a14:useLocalDpi xmlns:a14="http://schemas.microsoft.com/office/drawing/2010/main" val="0"/>
              </a:ext>
            </a:extLst>
          </a:blip>
          <a:srcRect/>
          <a:stretch>
            <a:fillRect/>
          </a:stretch>
        </p:blipFill>
        <p:spPr bwMode="auto">
          <a:xfrm>
            <a:off x="395536" y="1412776"/>
            <a:ext cx="8280920" cy="4680520"/>
          </a:xfrm>
          <a:prstGeom prst="rect">
            <a:avLst/>
          </a:prstGeom>
          <a:noFill/>
          <a:ln>
            <a:noFill/>
          </a:ln>
        </p:spPr>
      </p:pic>
    </p:spTree>
    <p:extLst>
      <p:ext uri="{BB962C8B-B14F-4D97-AF65-F5344CB8AC3E}">
        <p14:creationId xmlns:p14="http://schemas.microsoft.com/office/powerpoint/2010/main" val="13449694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IN" sz="3600" b="1" dirty="0">
                <a:solidFill>
                  <a:schemeClr val="accent2">
                    <a:lumMod val="75000"/>
                  </a:schemeClr>
                </a:solidFill>
                <a:latin typeface="Times New Roman" pitchFamily="18" charset="0"/>
                <a:cs typeface="Times New Roman" pitchFamily="18" charset="0"/>
              </a:rPr>
              <a:t>IR spectrum of 1-Octyne and </a:t>
            </a:r>
            <a:r>
              <a:rPr lang="en-IN" sz="3600" b="1" dirty="0" smtClean="0">
                <a:solidFill>
                  <a:schemeClr val="accent2">
                    <a:lumMod val="75000"/>
                  </a:schemeClr>
                </a:solidFill>
                <a:latin typeface="Times New Roman" pitchFamily="18" charset="0"/>
                <a:cs typeface="Times New Roman" pitchFamily="18" charset="0"/>
              </a:rPr>
              <a:t>4-Octyne</a:t>
            </a:r>
            <a:endParaRPr lang="en-IN" sz="3600" dirty="0">
              <a:solidFill>
                <a:schemeClr val="accent2">
                  <a:lumMod val="75000"/>
                </a:schemeClr>
              </a:solidFill>
              <a:latin typeface="Times New Roman" pitchFamily="18" charset="0"/>
              <a:cs typeface="Times New Roman" pitchFamily="18" charset="0"/>
            </a:endParaRPr>
          </a:p>
        </p:txBody>
      </p:sp>
      <p:pic>
        <p:nvPicPr>
          <p:cNvPr id="4" name="Picture 3"/>
          <p:cNvPicPr/>
          <p:nvPr/>
        </p:nvPicPr>
        <p:blipFill>
          <a:blip r:embed="rId2">
            <a:lum bright="-33000" contrast="57000"/>
            <a:extLst>
              <a:ext uri="{28A0092B-C50C-407E-A947-70E740481C1C}">
                <a14:useLocalDpi xmlns:a14="http://schemas.microsoft.com/office/drawing/2010/main" val="0"/>
              </a:ext>
            </a:extLst>
          </a:blip>
          <a:srcRect/>
          <a:stretch>
            <a:fillRect/>
          </a:stretch>
        </p:blipFill>
        <p:spPr bwMode="auto">
          <a:xfrm>
            <a:off x="179512" y="908720"/>
            <a:ext cx="8568952" cy="5616624"/>
          </a:xfrm>
          <a:prstGeom prst="rect">
            <a:avLst/>
          </a:prstGeom>
          <a:noFill/>
          <a:ln>
            <a:noFill/>
          </a:ln>
        </p:spPr>
      </p:pic>
    </p:spTree>
    <p:extLst>
      <p:ext uri="{BB962C8B-B14F-4D97-AF65-F5344CB8AC3E}">
        <p14:creationId xmlns:p14="http://schemas.microsoft.com/office/powerpoint/2010/main" val="24932822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3600" b="1" dirty="0">
                <a:solidFill>
                  <a:schemeClr val="accent2">
                    <a:lumMod val="75000"/>
                  </a:schemeClr>
                </a:solidFill>
                <a:latin typeface="Times New Roman" pitchFamily="18" charset="0"/>
                <a:cs typeface="Times New Roman" pitchFamily="18" charset="0"/>
              </a:rPr>
              <a:t>IR spectrum of </a:t>
            </a:r>
            <a:r>
              <a:rPr lang="en-IN" sz="3600" b="1" dirty="0" err="1" smtClean="0">
                <a:solidFill>
                  <a:schemeClr val="accent2">
                    <a:lumMod val="75000"/>
                  </a:schemeClr>
                </a:solidFill>
                <a:latin typeface="Times New Roman" pitchFamily="18" charset="0"/>
                <a:cs typeface="Times New Roman" pitchFamily="18" charset="0"/>
              </a:rPr>
              <a:t>Butyronitrile</a:t>
            </a:r>
            <a:endParaRPr lang="en-IN" sz="3600" dirty="0">
              <a:solidFill>
                <a:schemeClr val="accent2">
                  <a:lumMod val="75000"/>
                </a:schemeClr>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30000" contrast="51000"/>
            <a:extLst>
              <a:ext uri="{28A0092B-C50C-407E-A947-70E740481C1C}">
                <a14:useLocalDpi xmlns:a14="http://schemas.microsoft.com/office/drawing/2010/main" val="0"/>
              </a:ext>
            </a:extLst>
          </a:blip>
          <a:srcRect/>
          <a:stretch>
            <a:fillRect/>
          </a:stretch>
        </p:blipFill>
        <p:spPr bwMode="auto">
          <a:xfrm>
            <a:off x="179512" y="1340768"/>
            <a:ext cx="8820471" cy="4320480"/>
          </a:xfrm>
          <a:prstGeom prst="rect">
            <a:avLst/>
          </a:prstGeom>
          <a:noFill/>
          <a:ln>
            <a:noFill/>
          </a:ln>
        </p:spPr>
      </p:pic>
    </p:spTree>
    <p:extLst>
      <p:ext uri="{BB962C8B-B14F-4D97-AF65-F5344CB8AC3E}">
        <p14:creationId xmlns:p14="http://schemas.microsoft.com/office/powerpoint/2010/main" val="307277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accent2">
                    <a:lumMod val="75000"/>
                  </a:schemeClr>
                </a:solidFill>
                <a:latin typeface="Times New Roman" pitchFamily="18" charset="0"/>
                <a:cs typeface="Times New Roman" pitchFamily="18" charset="0"/>
              </a:rPr>
              <a:t>IR spectrum of </a:t>
            </a:r>
            <a:r>
              <a:rPr lang="en-IN" sz="3600" b="1" dirty="0" smtClean="0">
                <a:solidFill>
                  <a:schemeClr val="accent2">
                    <a:lumMod val="75000"/>
                  </a:schemeClr>
                </a:solidFill>
                <a:latin typeface="Times New Roman" pitchFamily="18" charset="0"/>
                <a:cs typeface="Times New Roman" pitchFamily="18" charset="0"/>
              </a:rPr>
              <a:t>1-Butnol</a:t>
            </a:r>
            <a:endParaRPr lang="en-IN" sz="3600" dirty="0">
              <a:solidFill>
                <a:schemeClr val="accent2">
                  <a:lumMod val="75000"/>
                </a:schemeClr>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30000" contrast="53000"/>
            <a:extLst>
              <a:ext uri="{28A0092B-C50C-407E-A947-70E740481C1C}">
                <a14:useLocalDpi xmlns:a14="http://schemas.microsoft.com/office/drawing/2010/main" val="0"/>
              </a:ext>
            </a:extLst>
          </a:blip>
          <a:srcRect/>
          <a:stretch>
            <a:fillRect/>
          </a:stretch>
        </p:blipFill>
        <p:spPr bwMode="auto">
          <a:xfrm>
            <a:off x="467544" y="1340768"/>
            <a:ext cx="8424935" cy="5184575"/>
          </a:xfrm>
          <a:prstGeom prst="rect">
            <a:avLst/>
          </a:prstGeom>
          <a:noFill/>
          <a:ln>
            <a:noFill/>
          </a:ln>
        </p:spPr>
      </p:pic>
    </p:spTree>
    <p:extLst>
      <p:ext uri="{BB962C8B-B14F-4D97-AF65-F5344CB8AC3E}">
        <p14:creationId xmlns:p14="http://schemas.microsoft.com/office/powerpoint/2010/main" val="33320474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chemeClr val="accent2">
                    <a:lumMod val="75000"/>
                  </a:schemeClr>
                </a:solidFill>
                <a:latin typeface="Times New Roman" pitchFamily="18" charset="0"/>
                <a:cs typeface="Times New Roman" pitchFamily="18" charset="0"/>
              </a:rPr>
              <a:t>IR spectrum of 1-Butanal and </a:t>
            </a:r>
            <a:r>
              <a:rPr lang="en-IN" sz="3200" b="1" dirty="0" smtClean="0">
                <a:solidFill>
                  <a:schemeClr val="accent2">
                    <a:lumMod val="75000"/>
                  </a:schemeClr>
                </a:solidFill>
                <a:latin typeface="Times New Roman" pitchFamily="18" charset="0"/>
                <a:cs typeface="Times New Roman" pitchFamily="18" charset="0"/>
              </a:rPr>
              <a:t>2-Heptanone</a:t>
            </a:r>
            <a:endParaRPr lang="en-IN" sz="3200" dirty="0">
              <a:solidFill>
                <a:schemeClr val="accent2">
                  <a:lumMod val="75000"/>
                </a:schemeClr>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8000" contrast="51000"/>
            <a:extLst>
              <a:ext uri="{28A0092B-C50C-407E-A947-70E740481C1C}">
                <a14:useLocalDpi xmlns:a14="http://schemas.microsoft.com/office/drawing/2010/main" val="0"/>
              </a:ext>
            </a:extLst>
          </a:blip>
          <a:srcRect/>
          <a:stretch>
            <a:fillRect/>
          </a:stretch>
        </p:blipFill>
        <p:spPr bwMode="auto">
          <a:xfrm>
            <a:off x="395536" y="1268760"/>
            <a:ext cx="8352928" cy="5400600"/>
          </a:xfrm>
          <a:prstGeom prst="rect">
            <a:avLst/>
          </a:prstGeom>
          <a:noFill/>
          <a:ln>
            <a:noFill/>
          </a:ln>
        </p:spPr>
      </p:pic>
    </p:spTree>
    <p:extLst>
      <p:ext uri="{BB962C8B-B14F-4D97-AF65-F5344CB8AC3E}">
        <p14:creationId xmlns:p14="http://schemas.microsoft.com/office/powerpoint/2010/main" val="23151186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chemeClr val="accent2">
                    <a:lumMod val="75000"/>
                  </a:schemeClr>
                </a:solidFill>
                <a:latin typeface="Times New Roman" pitchFamily="18" charset="0"/>
                <a:cs typeface="Times New Roman" pitchFamily="18" charset="0"/>
              </a:rPr>
              <a:t>IR spectrum of Toluene</a:t>
            </a:r>
            <a:endParaRPr lang="en-IN" sz="3600" b="1" dirty="0">
              <a:solidFill>
                <a:schemeClr val="accent2">
                  <a:lumMod val="75000"/>
                </a:schemeClr>
              </a:solidFill>
              <a:latin typeface="Times New Roman" pitchFamily="18" charset="0"/>
              <a:cs typeface="Times New Roman" pitchFamily="18" charset="0"/>
            </a:endParaRPr>
          </a:p>
        </p:txBody>
      </p:sp>
      <p:pic>
        <p:nvPicPr>
          <p:cNvPr id="4098" name="Picture 2" descr="C:\Users\Admin\Desktop\tolue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7" y="1484784"/>
            <a:ext cx="8896640"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97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latin typeface="Times New Roman" pitchFamily="18" charset="0"/>
                <a:cs typeface="Times New Roman" pitchFamily="18" charset="0"/>
              </a:rPr>
              <a:t>IR spectrum of </a:t>
            </a:r>
            <a:r>
              <a:rPr lang="en-IN" b="1" dirty="0" err="1" smtClean="0">
                <a:solidFill>
                  <a:srgbClr val="C00000"/>
                </a:solidFill>
                <a:latin typeface="Times New Roman" pitchFamily="18" charset="0"/>
                <a:cs typeface="Times New Roman" pitchFamily="18" charset="0"/>
              </a:rPr>
              <a:t>hexanoic</a:t>
            </a:r>
            <a:r>
              <a:rPr lang="en-IN" b="1" dirty="0" smtClean="0">
                <a:solidFill>
                  <a:srgbClr val="C00000"/>
                </a:solidFill>
                <a:latin typeface="Times New Roman" pitchFamily="18" charset="0"/>
                <a:cs typeface="Times New Roman" pitchFamily="18" charset="0"/>
              </a:rPr>
              <a:t> acid</a:t>
            </a:r>
            <a:endParaRPr lang="en-IN" b="1" dirty="0">
              <a:solidFill>
                <a:srgbClr val="C00000"/>
              </a:solidFill>
              <a:latin typeface="Times New Roman" pitchFamily="18" charset="0"/>
              <a:cs typeface="Times New Roman" pitchFamily="18" charset="0"/>
            </a:endParaRPr>
          </a:p>
        </p:txBody>
      </p:sp>
      <p:pic>
        <p:nvPicPr>
          <p:cNvPr id="5122" name="Picture 2" descr="C:\Users\Admin\Desktop\hexanoic_aci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68760"/>
            <a:ext cx="8777883" cy="445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46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C00000"/>
                </a:solidFill>
                <a:latin typeface="Times New Roman" pitchFamily="18" charset="0"/>
                <a:cs typeface="Times New Roman" pitchFamily="18" charset="0"/>
              </a:rPr>
              <a:t>IR spectrum of </a:t>
            </a:r>
            <a:r>
              <a:rPr lang="en-IN" b="1" dirty="0" smtClean="0">
                <a:solidFill>
                  <a:srgbClr val="C00000"/>
                </a:solidFill>
                <a:latin typeface="Times New Roman" pitchFamily="18" charset="0"/>
                <a:cs typeface="Times New Roman" pitchFamily="18" charset="0"/>
              </a:rPr>
              <a:t>1-Butanamide</a:t>
            </a:r>
            <a:endParaRPr lang="en-IN"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30000" contrast="50000"/>
            <a:extLst>
              <a:ext uri="{28A0092B-C50C-407E-A947-70E740481C1C}">
                <a14:useLocalDpi xmlns:a14="http://schemas.microsoft.com/office/drawing/2010/main" val="0"/>
              </a:ext>
            </a:extLst>
          </a:blip>
          <a:srcRect/>
          <a:stretch>
            <a:fillRect/>
          </a:stretch>
        </p:blipFill>
        <p:spPr bwMode="auto">
          <a:xfrm>
            <a:off x="323528" y="1412777"/>
            <a:ext cx="8496944" cy="4896544"/>
          </a:xfrm>
          <a:prstGeom prst="rect">
            <a:avLst/>
          </a:prstGeom>
          <a:noFill/>
          <a:ln>
            <a:noFill/>
          </a:ln>
        </p:spPr>
      </p:pic>
    </p:spTree>
    <p:extLst>
      <p:ext uri="{BB962C8B-B14F-4D97-AF65-F5344CB8AC3E}">
        <p14:creationId xmlns:p14="http://schemas.microsoft.com/office/powerpoint/2010/main" val="33901627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latin typeface="Times New Roman" pitchFamily="18" charset="0"/>
                <a:cs typeface="Times New Roman" pitchFamily="18" charset="0"/>
              </a:rPr>
              <a:t>IR spectrum of </a:t>
            </a:r>
            <a:r>
              <a:rPr lang="en-IN" b="1" dirty="0" err="1" smtClean="0">
                <a:solidFill>
                  <a:srgbClr val="C00000"/>
                </a:solidFill>
                <a:latin typeface="Times New Roman" pitchFamily="18" charset="0"/>
                <a:cs typeface="Times New Roman" pitchFamily="18" charset="0"/>
              </a:rPr>
              <a:t>dipropylamine</a:t>
            </a:r>
            <a:endParaRPr lang="en-IN" b="1"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28000" contrast="46000"/>
            <a:extLst>
              <a:ext uri="{28A0092B-C50C-407E-A947-70E740481C1C}">
                <a14:useLocalDpi xmlns:a14="http://schemas.microsoft.com/office/drawing/2010/main" val="0"/>
              </a:ext>
            </a:extLst>
          </a:blip>
          <a:srcRect/>
          <a:stretch>
            <a:fillRect/>
          </a:stretch>
        </p:blipFill>
        <p:spPr bwMode="auto">
          <a:xfrm>
            <a:off x="323528" y="1484784"/>
            <a:ext cx="8640959" cy="4824536"/>
          </a:xfrm>
          <a:prstGeom prst="rect">
            <a:avLst/>
          </a:prstGeom>
          <a:noFill/>
          <a:ln>
            <a:noFill/>
          </a:ln>
        </p:spPr>
      </p:pic>
    </p:spTree>
    <p:extLst>
      <p:ext uri="{BB962C8B-B14F-4D97-AF65-F5344CB8AC3E}">
        <p14:creationId xmlns:p14="http://schemas.microsoft.com/office/powerpoint/2010/main" val="2263329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809625"/>
            <a:ext cx="734377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0910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latin typeface="Times New Roman" pitchFamily="18" charset="0"/>
                <a:cs typeface="Times New Roman" pitchFamily="18" charset="0"/>
              </a:rPr>
              <a:t>IR spectrum of </a:t>
            </a:r>
            <a:r>
              <a:rPr lang="en-IN" b="1" dirty="0" err="1" smtClean="0">
                <a:solidFill>
                  <a:srgbClr val="C00000"/>
                </a:solidFill>
                <a:latin typeface="Times New Roman" pitchFamily="18" charset="0"/>
                <a:cs typeface="Times New Roman" pitchFamily="18" charset="0"/>
              </a:rPr>
              <a:t>Nitromethane</a:t>
            </a:r>
            <a:endParaRPr lang="en-IN" b="1" dirty="0">
              <a:solidFill>
                <a:srgbClr val="C00000"/>
              </a:solidFill>
              <a:latin typeface="Times New Roman" pitchFamily="18" charset="0"/>
              <a:cs typeface="Times New Roman" pitchFamily="18" charset="0"/>
            </a:endParaRPr>
          </a:p>
        </p:txBody>
      </p:sp>
      <p:pic>
        <p:nvPicPr>
          <p:cNvPr id="6146" name="Picture 2" descr="C:\Users\Admin\Desktop\nitrometha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340768"/>
            <a:ext cx="9070256"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81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35039"/>
            <a:ext cx="7772400" cy="1470025"/>
          </a:xfrm>
        </p:spPr>
        <p:txBody>
          <a:bodyPr>
            <a:normAutofit/>
          </a:bodyPr>
          <a:lstStyle/>
          <a:p>
            <a:r>
              <a:rPr lang="en-IN" sz="6000" b="1" baseline="30000" dirty="0">
                <a:solidFill>
                  <a:srgbClr val="FF0000"/>
                </a:solidFill>
                <a:latin typeface="Times New Roman" pitchFamily="18" charset="0"/>
                <a:cs typeface="Times New Roman" pitchFamily="18" charset="0"/>
              </a:rPr>
              <a:t>1</a:t>
            </a:r>
            <a:r>
              <a:rPr lang="en-IN" sz="6000" b="1" dirty="0">
                <a:solidFill>
                  <a:srgbClr val="FF0000"/>
                </a:solidFill>
                <a:latin typeface="Times New Roman" pitchFamily="18" charset="0"/>
                <a:cs typeface="Times New Roman" pitchFamily="18" charset="0"/>
              </a:rPr>
              <a:t>H NMR spectroscopy</a:t>
            </a:r>
            <a:endParaRPr lang="en-IN" sz="6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887871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1"/>
            <a:ext cx="8424936" cy="592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530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inciples of NMR &#10;Powerpoint Templates &#10;Page 6 &#10;The theory behind NMR comes &#10;from the spin of a nucleus and it &#10;gener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668"/>
            <a:ext cx="8808913" cy="6613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278240" y="195840"/>
              <a:ext cx="4669200" cy="1105920"/>
            </p14:xfrm>
          </p:contentPart>
        </mc:Choice>
        <mc:Fallback>
          <p:pic>
            <p:nvPicPr>
              <p:cNvPr id="2" name="Ink 1"/>
              <p:cNvPicPr/>
              <p:nvPr/>
            </p:nvPicPr>
            <p:blipFill>
              <a:blip r:embed="rId4"/>
              <a:stretch>
                <a:fillRect/>
              </a:stretch>
            </p:blipFill>
            <p:spPr>
              <a:xfrm>
                <a:off x="4269960" y="187560"/>
                <a:ext cx="4687200" cy="1122840"/>
              </a:xfrm>
              <a:prstGeom prst="rect">
                <a:avLst/>
              </a:prstGeom>
            </p:spPr>
          </p:pic>
        </mc:Fallback>
      </mc:AlternateContent>
    </p:spTree>
    <p:extLst>
      <p:ext uri="{BB962C8B-B14F-4D97-AF65-F5344CB8AC3E}">
        <p14:creationId xmlns:p14="http://schemas.microsoft.com/office/powerpoint/2010/main" val="18754012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Autofit/>
          </a:bodyPr>
          <a:lstStyle/>
          <a:p>
            <a:r>
              <a:rPr lang="en-IN" sz="2800" b="1" dirty="0" smtClean="0">
                <a:latin typeface="Times New Roman" pitchFamily="18" charset="0"/>
                <a:cs typeface="Times New Roman" pitchFamily="18" charset="0"/>
              </a:rPr>
              <a:t>Interpreting </a:t>
            </a:r>
            <a:r>
              <a:rPr lang="en-IN" sz="2800" b="1" baseline="30000" dirty="0" smtClean="0">
                <a:latin typeface="Times New Roman" pitchFamily="18" charset="0"/>
                <a:cs typeface="Times New Roman" pitchFamily="18" charset="0"/>
              </a:rPr>
              <a:t>1</a:t>
            </a:r>
            <a:r>
              <a:rPr lang="en-IN" sz="2800" b="1" dirty="0" smtClean="0">
                <a:latin typeface="Times New Roman" pitchFamily="18" charset="0"/>
                <a:cs typeface="Times New Roman" pitchFamily="18" charset="0"/>
              </a:rPr>
              <a:t>H NMR Spectra or </a:t>
            </a:r>
            <a:r>
              <a:rPr lang="en-IN" sz="2800" b="1" dirty="0">
                <a:latin typeface="Times New Roman" pitchFamily="18" charset="0"/>
                <a:cs typeface="Times New Roman" pitchFamily="18" charset="0"/>
              </a:rPr>
              <a:t>The Information’s obtained from </a:t>
            </a:r>
            <a:r>
              <a:rPr lang="en-IN" sz="2800" b="1" baseline="30000" dirty="0">
                <a:latin typeface="Times New Roman" pitchFamily="18" charset="0"/>
                <a:cs typeface="Times New Roman" pitchFamily="18" charset="0"/>
              </a:rPr>
              <a:t>1</a:t>
            </a:r>
            <a:r>
              <a:rPr lang="en-IN" sz="2800" b="1" dirty="0">
                <a:latin typeface="Times New Roman" pitchFamily="18" charset="0"/>
                <a:cs typeface="Times New Roman" pitchFamily="18" charset="0"/>
              </a:rPr>
              <a:t>H –NMR </a:t>
            </a:r>
          </a:p>
        </p:txBody>
      </p:sp>
      <p:sp>
        <p:nvSpPr>
          <p:cNvPr id="3" name="Content Placeholder 2"/>
          <p:cNvSpPr>
            <a:spLocks noGrp="1"/>
          </p:cNvSpPr>
          <p:nvPr>
            <p:ph idx="1"/>
          </p:nvPr>
        </p:nvSpPr>
        <p:spPr>
          <a:xfrm>
            <a:off x="251520" y="1196752"/>
            <a:ext cx="8640960" cy="5328592"/>
          </a:xfrm>
        </p:spPr>
        <p:txBody>
          <a:bodyPr>
            <a:noAutofit/>
          </a:bodyPr>
          <a:lstStyle/>
          <a:p>
            <a:pPr marL="0" lvl="0" indent="0" algn="just">
              <a:buNone/>
            </a:pPr>
            <a:r>
              <a:rPr lang="en-IN" sz="2200" u="sng" dirty="0" smtClean="0">
                <a:solidFill>
                  <a:srgbClr val="FF0000"/>
                </a:solidFill>
                <a:latin typeface="Times New Roman" pitchFamily="18" charset="0"/>
                <a:cs typeface="Times New Roman" pitchFamily="18" charset="0"/>
              </a:rPr>
              <a:t>1) </a:t>
            </a:r>
            <a:r>
              <a:rPr lang="en-IN" sz="2200" b="1" u="sng" dirty="0" smtClean="0">
                <a:solidFill>
                  <a:srgbClr val="FF0000"/>
                </a:solidFill>
                <a:latin typeface="Times New Roman" pitchFamily="18" charset="0"/>
                <a:cs typeface="Times New Roman" pitchFamily="18" charset="0"/>
              </a:rPr>
              <a:t>Number of signals:</a:t>
            </a:r>
            <a:r>
              <a:rPr lang="en-IN" sz="2200" u="sng" dirty="0" smtClean="0">
                <a:solidFill>
                  <a:srgbClr val="FF0000"/>
                </a:solidFill>
                <a:latin typeface="Times New Roman" pitchFamily="18" charset="0"/>
                <a:cs typeface="Times New Roman" pitchFamily="18" charset="0"/>
              </a:rPr>
              <a:t> </a:t>
            </a:r>
          </a:p>
          <a:p>
            <a:pPr marL="0" lvl="0" indent="0" algn="just">
              <a:buNone/>
            </a:pPr>
            <a:r>
              <a:rPr lang="en-IN" sz="2200" dirty="0" smtClean="0">
                <a:latin typeface="Times New Roman" pitchFamily="18" charset="0"/>
                <a:cs typeface="Times New Roman" pitchFamily="18" charset="0"/>
              </a:rPr>
              <a:t>Protons </a:t>
            </a:r>
            <a:r>
              <a:rPr lang="en-IN" sz="2200" dirty="0">
                <a:latin typeface="Times New Roman" pitchFamily="18" charset="0"/>
                <a:cs typeface="Times New Roman" pitchFamily="18" charset="0"/>
              </a:rPr>
              <a:t>within a compound experience different magnetic environments, which give a separate signal in the NMR spectrum</a:t>
            </a:r>
            <a:r>
              <a:rPr lang="en-IN" sz="2200" dirty="0" smtClean="0">
                <a:latin typeface="Times New Roman" pitchFamily="18" charset="0"/>
                <a:cs typeface="Times New Roman" pitchFamily="18" charset="0"/>
              </a:rPr>
              <a:t>. Hydrogen atom in different environment respond differently in NMR field. The proton can be classified into, </a:t>
            </a:r>
          </a:p>
          <a:p>
            <a:pPr marL="230188" indent="-230188" algn="just"/>
            <a:r>
              <a:rPr lang="en-IN" sz="2200" b="1" dirty="0" smtClean="0">
                <a:latin typeface="Times New Roman" pitchFamily="18" charset="0"/>
                <a:cs typeface="Times New Roman" pitchFamily="18" charset="0"/>
              </a:rPr>
              <a:t>Equivalent proton : </a:t>
            </a:r>
            <a:r>
              <a:rPr lang="en-IN" sz="2200" dirty="0" smtClean="0">
                <a:latin typeface="Times New Roman" pitchFamily="18" charset="0"/>
                <a:cs typeface="Times New Roman" pitchFamily="18" charset="0"/>
              </a:rPr>
              <a:t>Equivalent </a:t>
            </a:r>
            <a:r>
              <a:rPr lang="en-IN" sz="2200" dirty="0">
                <a:latin typeface="Times New Roman" pitchFamily="18" charset="0"/>
                <a:cs typeface="Times New Roman" pitchFamily="18" charset="0"/>
              </a:rPr>
              <a:t>Protons that reside in the same magnetic environment are termed chemically equivalent protons</a:t>
            </a:r>
            <a:r>
              <a:rPr lang="en-IN" sz="2200" dirty="0" smtClean="0">
                <a:latin typeface="Times New Roman" pitchFamily="18" charset="0"/>
                <a:cs typeface="Times New Roman" pitchFamily="18" charset="0"/>
              </a:rPr>
              <a:t>. For example, in methane CH</a:t>
            </a:r>
            <a:r>
              <a:rPr lang="en-IN" sz="2200" baseline="-25000" dirty="0" smtClean="0">
                <a:latin typeface="Times New Roman" pitchFamily="18" charset="0"/>
                <a:cs typeface="Times New Roman" pitchFamily="18" charset="0"/>
              </a:rPr>
              <a:t>4 </a:t>
            </a:r>
            <a:r>
              <a:rPr lang="en-IN" sz="2200" dirty="0" smtClean="0">
                <a:latin typeface="Times New Roman" pitchFamily="18" charset="0"/>
                <a:cs typeface="Times New Roman" pitchFamily="18" charset="0"/>
              </a:rPr>
              <a:t>there are four proton but chemically all four proton will have same chemical environment. Therefore in NMR, CH</a:t>
            </a:r>
            <a:r>
              <a:rPr lang="en-IN" sz="2200" baseline="-25000" dirty="0" smtClean="0">
                <a:latin typeface="Times New Roman" pitchFamily="18" charset="0"/>
                <a:cs typeface="Times New Roman" pitchFamily="18" charset="0"/>
              </a:rPr>
              <a:t>4 </a:t>
            </a:r>
            <a:r>
              <a:rPr lang="en-IN" sz="2200" dirty="0" smtClean="0">
                <a:latin typeface="Times New Roman" pitchFamily="18" charset="0"/>
                <a:cs typeface="Times New Roman" pitchFamily="18" charset="0"/>
              </a:rPr>
              <a:t>will give single peak.</a:t>
            </a:r>
            <a:endParaRPr lang="en-IN" sz="2200" dirty="0">
              <a:latin typeface="Times New Roman" pitchFamily="18" charset="0"/>
              <a:cs typeface="Times New Roman" pitchFamily="18" charset="0"/>
            </a:endParaRPr>
          </a:p>
          <a:p>
            <a:pPr marL="230188" indent="-230188" algn="just"/>
            <a:r>
              <a:rPr lang="en-IN" sz="2200" b="1" dirty="0" smtClean="0">
                <a:latin typeface="Times New Roman" pitchFamily="18" charset="0"/>
                <a:cs typeface="Times New Roman" pitchFamily="18" charset="0"/>
              </a:rPr>
              <a:t>Non equivalent proton : </a:t>
            </a:r>
            <a:r>
              <a:rPr lang="en-IN" sz="2200" dirty="0" smtClean="0">
                <a:latin typeface="Times New Roman" pitchFamily="18" charset="0"/>
                <a:cs typeface="Times New Roman" pitchFamily="18" charset="0"/>
              </a:rPr>
              <a:t>They have different chemical environment. For e.g. acetaldehyde, CH</a:t>
            </a:r>
            <a:r>
              <a:rPr lang="en-IN" sz="2200" baseline="-25000" dirty="0" smtClean="0">
                <a:latin typeface="Times New Roman" pitchFamily="18" charset="0"/>
                <a:cs typeface="Times New Roman" pitchFamily="18" charset="0"/>
              </a:rPr>
              <a:t>3</a:t>
            </a:r>
            <a:r>
              <a:rPr lang="en-IN" sz="2200" dirty="0" smtClean="0">
                <a:latin typeface="Times New Roman" pitchFamily="18" charset="0"/>
                <a:cs typeface="Times New Roman" pitchFamily="18" charset="0"/>
              </a:rPr>
              <a:t>CHO there are four hydrogen atom but chemically there are two different type of protons. First three shielded proton </a:t>
            </a:r>
            <a:r>
              <a:rPr lang="en-IN" sz="2200" dirty="0">
                <a:latin typeface="Times New Roman" pitchFamily="18" charset="0"/>
                <a:cs typeface="Times New Roman" pitchFamily="18" charset="0"/>
              </a:rPr>
              <a:t>of  </a:t>
            </a:r>
            <a:r>
              <a:rPr lang="en-IN" sz="2200" dirty="0" smtClean="0">
                <a:latin typeface="Times New Roman" pitchFamily="18" charset="0"/>
                <a:cs typeface="Times New Roman" pitchFamily="18" charset="0"/>
              </a:rPr>
              <a:t>CH</a:t>
            </a:r>
            <a:r>
              <a:rPr lang="en-IN" sz="2200" baseline="-25000" dirty="0" smtClean="0">
                <a:latin typeface="Times New Roman" pitchFamily="18" charset="0"/>
                <a:cs typeface="Times New Roman" pitchFamily="18" charset="0"/>
              </a:rPr>
              <a:t>3 </a:t>
            </a:r>
            <a:r>
              <a:rPr lang="en-IN" sz="2200" dirty="0" smtClean="0">
                <a:latin typeface="Times New Roman" pitchFamily="18" charset="0"/>
                <a:cs typeface="Times New Roman" pitchFamily="18" charset="0"/>
              </a:rPr>
              <a:t>and second de-shielded proton connected to Carbon atom of Carbonyl  group. Hence in NMR, </a:t>
            </a:r>
            <a:r>
              <a:rPr lang="en-IN" sz="2200" dirty="0">
                <a:latin typeface="Times New Roman" pitchFamily="18" charset="0"/>
                <a:cs typeface="Times New Roman" pitchFamily="18" charset="0"/>
              </a:rPr>
              <a:t>CH</a:t>
            </a:r>
            <a:r>
              <a:rPr lang="en-IN" sz="2200" baseline="-25000" dirty="0">
                <a:latin typeface="Times New Roman" pitchFamily="18" charset="0"/>
                <a:cs typeface="Times New Roman" pitchFamily="18" charset="0"/>
              </a:rPr>
              <a:t>3</a:t>
            </a:r>
            <a:r>
              <a:rPr lang="en-IN" sz="2200" dirty="0">
                <a:latin typeface="Times New Roman" pitchFamily="18" charset="0"/>
                <a:cs typeface="Times New Roman" pitchFamily="18" charset="0"/>
              </a:rPr>
              <a:t>CHO </a:t>
            </a:r>
            <a:r>
              <a:rPr lang="en-IN" sz="2200" dirty="0" smtClean="0">
                <a:latin typeface="Times New Roman" pitchFamily="18" charset="0"/>
                <a:cs typeface="Times New Roman" pitchFamily="18" charset="0"/>
              </a:rPr>
              <a:t>will give two peaks.</a:t>
            </a:r>
            <a:endParaRPr lang="en-IN" sz="22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143760" y="4170240"/>
              <a:ext cx="360" cy="360"/>
            </p14:xfrm>
          </p:contentPart>
        </mc:Choice>
        <mc:Fallback xmlns="">
          <p:pic>
            <p:nvPicPr>
              <p:cNvPr id="4" name="Ink 3"/>
              <p:cNvPicPr/>
              <p:nvPr/>
            </p:nvPicPr>
            <p:blipFill>
              <a:blip r:embed="rId4"/>
              <a:stretch>
                <a:fillRect/>
              </a:stretch>
            </p:blipFill>
            <p:spPr>
              <a:xfrm>
                <a:off x="6134400" y="416088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6289560" y="110160"/>
              <a:ext cx="2371680" cy="1804680"/>
            </p14:xfrm>
          </p:contentPart>
        </mc:Choice>
        <mc:Fallback>
          <p:pic>
            <p:nvPicPr>
              <p:cNvPr id="5" name="Ink 4"/>
              <p:cNvPicPr/>
              <p:nvPr/>
            </p:nvPicPr>
            <p:blipFill>
              <a:blip r:embed="rId6"/>
              <a:stretch>
                <a:fillRect/>
              </a:stretch>
            </p:blipFill>
            <p:spPr>
              <a:xfrm>
                <a:off x="6281280" y="102240"/>
                <a:ext cx="2388240" cy="1820520"/>
              </a:xfrm>
              <a:prstGeom prst="rect">
                <a:avLst/>
              </a:prstGeom>
            </p:spPr>
          </p:pic>
        </mc:Fallback>
      </mc:AlternateContent>
    </p:spTree>
    <p:extLst>
      <p:ext uri="{BB962C8B-B14F-4D97-AF65-F5344CB8AC3E}">
        <p14:creationId xmlns:p14="http://schemas.microsoft.com/office/powerpoint/2010/main" val="8704362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8610600" cy="4572000"/>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53120" y="7200"/>
              <a:ext cx="8178120" cy="6769440"/>
            </p14:xfrm>
          </p:contentPart>
        </mc:Choice>
        <mc:Fallback>
          <p:pic>
            <p:nvPicPr>
              <p:cNvPr id="2" name="Ink 1"/>
              <p:cNvPicPr/>
              <p:nvPr/>
            </p:nvPicPr>
            <p:blipFill>
              <a:blip r:embed="rId4"/>
              <a:stretch>
                <a:fillRect/>
              </a:stretch>
            </p:blipFill>
            <p:spPr>
              <a:xfrm>
                <a:off x="743760" y="1800"/>
                <a:ext cx="8191800" cy="6782400"/>
              </a:xfrm>
              <a:prstGeom prst="rect">
                <a:avLst/>
              </a:prstGeom>
            </p:spPr>
          </p:pic>
        </mc:Fallback>
      </mc:AlternateContent>
    </p:spTree>
    <p:extLst>
      <p:ext uri="{BB962C8B-B14F-4D97-AF65-F5344CB8AC3E}">
        <p14:creationId xmlns:p14="http://schemas.microsoft.com/office/powerpoint/2010/main" val="18014111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80720"/>
          </a:xfrm>
        </p:spPr>
        <p:txBody>
          <a:bodyPr>
            <a:noAutofit/>
          </a:bodyPr>
          <a:lstStyle/>
          <a:p>
            <a:pPr marL="0" lvl="0" indent="0">
              <a:buNone/>
            </a:pPr>
            <a:r>
              <a:rPr lang="en-IN" sz="2200" b="1" u="sng" dirty="0" smtClean="0">
                <a:solidFill>
                  <a:srgbClr val="FF0000"/>
                </a:solidFill>
                <a:latin typeface="Times New Roman" pitchFamily="18" charset="0"/>
                <a:cs typeface="Times New Roman" pitchFamily="18" charset="0"/>
              </a:rPr>
              <a:t>2) Position </a:t>
            </a:r>
            <a:r>
              <a:rPr lang="en-IN" sz="2200" b="1" u="sng" dirty="0">
                <a:solidFill>
                  <a:srgbClr val="FF0000"/>
                </a:solidFill>
                <a:latin typeface="Times New Roman" pitchFamily="18" charset="0"/>
                <a:cs typeface="Times New Roman" pitchFamily="18" charset="0"/>
              </a:rPr>
              <a:t>of signals (chemical shift): </a:t>
            </a:r>
            <a:endParaRPr lang="en-IN" sz="2200" u="sng" dirty="0">
              <a:solidFill>
                <a:srgbClr val="FF0000"/>
              </a:solidFill>
              <a:latin typeface="Times New Roman" pitchFamily="18" charset="0"/>
              <a:cs typeface="Times New Roman" pitchFamily="18" charset="0"/>
            </a:endParaRPr>
          </a:p>
          <a:p>
            <a:pPr algn="just"/>
            <a:r>
              <a:rPr lang="en-IN" sz="2200" dirty="0">
                <a:latin typeface="Times New Roman" pitchFamily="18" charset="0"/>
                <a:cs typeface="Times New Roman" pitchFamily="18" charset="0"/>
              </a:rPr>
              <a:t>The position </a:t>
            </a:r>
            <a:r>
              <a:rPr lang="en-IN" sz="2200" dirty="0" smtClean="0">
                <a:latin typeface="Times New Roman" pitchFamily="18" charset="0"/>
                <a:cs typeface="Times New Roman" pitchFamily="18" charset="0"/>
              </a:rPr>
              <a:t>of proton in the spectrum helps us to know the type of proton viz. aromatic, aliphatic, alicyclic, </a:t>
            </a:r>
            <a:r>
              <a:rPr lang="en-IN" sz="2200" dirty="0" err="1" smtClean="0">
                <a:latin typeface="Times New Roman" pitchFamily="18" charset="0"/>
                <a:cs typeface="Times New Roman" pitchFamily="18" charset="0"/>
              </a:rPr>
              <a:t>aldehydic</a:t>
            </a:r>
            <a:r>
              <a:rPr lang="en-IN" sz="2200" dirty="0" smtClean="0">
                <a:latin typeface="Times New Roman" pitchFamily="18" charset="0"/>
                <a:cs typeface="Times New Roman" pitchFamily="18" charset="0"/>
              </a:rPr>
              <a:t> etc.  </a:t>
            </a:r>
          </a:p>
          <a:p>
            <a:pPr algn="just"/>
            <a:r>
              <a:rPr lang="en-IN" sz="2200" dirty="0" smtClean="0">
                <a:latin typeface="Times New Roman" pitchFamily="18" charset="0"/>
                <a:cs typeface="Times New Roman" pitchFamily="18" charset="0"/>
              </a:rPr>
              <a:t>The </a:t>
            </a:r>
            <a:r>
              <a:rPr lang="en-IN" sz="2200" dirty="0">
                <a:latin typeface="Times New Roman" pitchFamily="18" charset="0"/>
                <a:cs typeface="Times New Roman" pitchFamily="18" charset="0"/>
              </a:rPr>
              <a:t>horizontal frequency scale at which the equivalent proton signals occur (δ E) is called a chemical shift (measured in δ ppm). </a:t>
            </a:r>
            <a:r>
              <a:rPr lang="en-IN" sz="2200" dirty="0" smtClean="0">
                <a:latin typeface="Times New Roman" pitchFamily="18" charset="0"/>
                <a:cs typeface="Times New Roman" pitchFamily="18" charset="0"/>
              </a:rPr>
              <a:t>The </a:t>
            </a:r>
            <a:r>
              <a:rPr lang="en-IN" sz="2200" dirty="0">
                <a:latin typeface="Times New Roman" pitchFamily="18" charset="0"/>
                <a:cs typeface="Times New Roman" pitchFamily="18" charset="0"/>
              </a:rPr>
              <a:t>chemical shift depends only on the varying local magnetic fields from the </a:t>
            </a:r>
            <a:r>
              <a:rPr lang="en-IN" sz="2200" dirty="0" err="1">
                <a:latin typeface="Times New Roman" pitchFamily="18" charset="0"/>
                <a:cs typeface="Times New Roman" pitchFamily="18" charset="0"/>
              </a:rPr>
              <a:t>neighboring</a:t>
            </a:r>
            <a:r>
              <a:rPr lang="en-IN" sz="2200" dirty="0">
                <a:latin typeface="Times New Roman" pitchFamily="18" charset="0"/>
                <a:cs typeface="Times New Roman" pitchFamily="18" charset="0"/>
              </a:rPr>
              <a:t> protons.</a:t>
            </a:r>
          </a:p>
          <a:p>
            <a:pPr algn="just"/>
            <a:r>
              <a:rPr lang="en-IN" sz="2200" dirty="0">
                <a:latin typeface="Times New Roman" pitchFamily="18" charset="0"/>
                <a:cs typeface="Times New Roman" pitchFamily="18" charset="0"/>
              </a:rPr>
              <a:t>The chemical shift parameter δ is </a:t>
            </a:r>
            <a:r>
              <a:rPr lang="en-IN" sz="2200" dirty="0" smtClean="0">
                <a:latin typeface="Times New Roman" pitchFamily="18" charset="0"/>
                <a:cs typeface="Times New Roman" pitchFamily="18" charset="0"/>
              </a:rPr>
              <a:t>defined δ </a:t>
            </a:r>
            <a:r>
              <a:rPr lang="en-IN" sz="2200" dirty="0">
                <a:latin typeface="Times New Roman" pitchFamily="18" charset="0"/>
                <a:cs typeface="Times New Roman" pitchFamily="18" charset="0"/>
              </a:rPr>
              <a:t>= (</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ppm</a:t>
            </a:r>
          </a:p>
          <a:p>
            <a:pPr marL="288925" indent="0" algn="just">
              <a:buNone/>
            </a:pPr>
            <a:r>
              <a:rPr lang="en-IN" sz="2200" dirty="0">
                <a:latin typeface="Times New Roman" pitchFamily="18" charset="0"/>
                <a:cs typeface="Times New Roman" pitchFamily="18" charset="0"/>
              </a:rPr>
              <a:t>[</a:t>
            </a:r>
            <a:r>
              <a:rPr lang="en-IN" sz="2200" dirty="0" smtClean="0">
                <a:latin typeface="Times New Roman" pitchFamily="18" charset="0"/>
                <a:cs typeface="Times New Roman" pitchFamily="18" charset="0"/>
              </a:rPr>
              <a:t>where </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smtClean="0">
                <a:latin typeface="Times New Roman" pitchFamily="18" charset="0"/>
                <a:cs typeface="Times New Roman" pitchFamily="18" charset="0"/>
              </a:rPr>
              <a:t> ,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s</a:t>
            </a:r>
            <a:r>
              <a:rPr lang="en-IN" sz="2200" baseline="-25000"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and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are field strengths corresponding to resonance for a particular nucleus in the sample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a:latin typeface="Times New Roman" pitchFamily="18" charset="0"/>
                <a:cs typeface="Times New Roman" pitchFamily="18" charset="0"/>
              </a:rPr>
              <a:t>) and </a:t>
            </a:r>
            <a:r>
              <a:rPr lang="en-IN" sz="2200" dirty="0" smtClean="0">
                <a:latin typeface="Times New Roman" pitchFamily="18" charset="0"/>
                <a:cs typeface="Times New Roman" pitchFamily="18" charset="0"/>
              </a:rPr>
              <a:t>TMS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 and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o</a:t>
            </a:r>
            <a:r>
              <a:rPr lang="en-IN" sz="2200" baseline="-25000"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operating frequency of NMR instrument]</a:t>
            </a:r>
            <a:endParaRPr lang="en-IN" sz="2200" dirty="0">
              <a:latin typeface="Times New Roman" pitchFamily="18" charset="0"/>
              <a:cs typeface="Times New Roman" pitchFamily="18" charset="0"/>
            </a:endParaRPr>
          </a:p>
          <a:p>
            <a:pPr algn="just"/>
            <a:r>
              <a:rPr lang="en-IN" sz="2200" dirty="0">
                <a:latin typeface="Times New Roman" pitchFamily="18" charset="0"/>
                <a:cs typeface="Times New Roman" pitchFamily="18" charset="0"/>
              </a:rPr>
              <a:t>A</a:t>
            </a:r>
            <a:r>
              <a:rPr lang="en-IN" sz="2200" dirty="0" smtClean="0">
                <a:latin typeface="Times New Roman" pitchFamily="18" charset="0"/>
                <a:cs typeface="Times New Roman" pitchFamily="18" charset="0"/>
              </a:rPr>
              <a:t>s </a:t>
            </a:r>
            <a:r>
              <a:rPr lang="en-IN" sz="2200" dirty="0">
                <a:latin typeface="Times New Roman" pitchFamily="18" charset="0"/>
                <a:cs typeface="Times New Roman" pitchFamily="18" charset="0"/>
              </a:rPr>
              <a:t>spectra are usually calibrated in cycles per second (cps), the equation can be written as</a:t>
            </a:r>
            <a:r>
              <a:rPr lang="en-IN" sz="2200" dirty="0" smtClean="0">
                <a:latin typeface="Times New Roman" pitchFamily="18" charset="0"/>
                <a:cs typeface="Times New Roman" pitchFamily="18" charset="0"/>
              </a:rPr>
              <a:t>: δ </a:t>
            </a:r>
            <a:r>
              <a:rPr lang="en-IN" sz="2200" dirty="0">
                <a:latin typeface="Times New Roman" pitchFamily="18" charset="0"/>
                <a:cs typeface="Times New Roman" pitchFamily="18" charset="0"/>
              </a:rPr>
              <a:t>= ∆v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/Oscillator frequency (cps)</a:t>
            </a:r>
          </a:p>
          <a:p>
            <a:pPr algn="just"/>
            <a:r>
              <a:rPr lang="en-IN" sz="2200" dirty="0">
                <a:latin typeface="Times New Roman" pitchFamily="18" charset="0"/>
                <a:cs typeface="Times New Roman" pitchFamily="18" charset="0"/>
              </a:rPr>
              <a:t>where ∆v = Difference in absorption frequencies of the sample and the reference in cps; oscillator frequency is the characteristic of the instrument: For a 60 MHz instrument, the oscillator frequency is 60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a:t>
            </a:r>
            <a:r>
              <a:rPr lang="en-IN" sz="2200" dirty="0" smtClean="0">
                <a:latin typeface="Times New Roman" pitchFamily="18" charset="0"/>
                <a:cs typeface="Times New Roman" pitchFamily="18" charset="0"/>
              </a:rPr>
              <a:t>cps. The </a:t>
            </a:r>
            <a:r>
              <a:rPr lang="en-IN" sz="2200" dirty="0">
                <a:latin typeface="Times New Roman" pitchFamily="18" charset="0"/>
                <a:cs typeface="Times New Roman" pitchFamily="18" charset="0"/>
              </a:rPr>
              <a:t>factor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has been included for convenience.</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102360" y="48240"/>
              <a:ext cx="2488320" cy="2148840"/>
            </p14:xfrm>
          </p:contentPart>
        </mc:Choice>
        <mc:Fallback>
          <p:pic>
            <p:nvPicPr>
              <p:cNvPr id="2" name="Ink 1"/>
              <p:cNvPicPr/>
              <p:nvPr/>
            </p:nvPicPr>
            <p:blipFill>
              <a:blip r:embed="rId3"/>
              <a:stretch>
                <a:fillRect/>
              </a:stretch>
            </p:blipFill>
            <p:spPr>
              <a:xfrm>
                <a:off x="6093360" y="40320"/>
                <a:ext cx="2506680" cy="2166120"/>
              </a:xfrm>
              <a:prstGeom prst="rect">
                <a:avLst/>
              </a:prstGeom>
            </p:spPr>
          </p:pic>
        </mc:Fallback>
      </mc:AlternateContent>
    </p:spTree>
    <p:extLst>
      <p:ext uri="{BB962C8B-B14F-4D97-AF65-F5344CB8AC3E}">
        <p14:creationId xmlns:p14="http://schemas.microsoft.com/office/powerpoint/2010/main" val="23188283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point Templates &#10;Page 14 &#10;Chemical shift &#10;A chemical shift is defined as the difference in parts &#10;per million (ppm)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73" y="239266"/>
            <a:ext cx="8564507" cy="64300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18120" y="688320"/>
              <a:ext cx="7587360" cy="5666040"/>
            </p14:xfrm>
          </p:contentPart>
        </mc:Choice>
        <mc:Fallback>
          <p:pic>
            <p:nvPicPr>
              <p:cNvPr id="2" name="Ink 1"/>
              <p:cNvPicPr/>
              <p:nvPr/>
            </p:nvPicPr>
            <p:blipFill>
              <a:blip r:embed="rId4"/>
              <a:stretch>
                <a:fillRect/>
              </a:stretch>
            </p:blipFill>
            <p:spPr>
              <a:xfrm>
                <a:off x="609120" y="677880"/>
                <a:ext cx="7599960" cy="5685120"/>
              </a:xfrm>
              <a:prstGeom prst="rect">
                <a:avLst/>
              </a:prstGeom>
            </p:spPr>
          </p:pic>
        </mc:Fallback>
      </mc:AlternateContent>
    </p:spTree>
    <p:extLst>
      <p:ext uri="{BB962C8B-B14F-4D97-AF65-F5344CB8AC3E}">
        <p14:creationId xmlns:p14="http://schemas.microsoft.com/office/powerpoint/2010/main" val="15073164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werpoint Templates &#10;Page 15 &#10;Shielding of protons:- &#10;High electron density around a nucleus shields the &#10;nucleus from 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750"/>
            <a:ext cx="8784976" cy="6595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43640" y="4084920"/>
              <a:ext cx="5888160" cy="2232360"/>
            </p14:xfrm>
          </p:contentPart>
        </mc:Choice>
        <mc:Fallback>
          <p:pic>
            <p:nvPicPr>
              <p:cNvPr id="2" name="Ink 1"/>
              <p:cNvPicPr/>
              <p:nvPr/>
            </p:nvPicPr>
            <p:blipFill>
              <a:blip r:embed="rId4"/>
              <a:stretch>
                <a:fillRect/>
              </a:stretch>
            </p:blipFill>
            <p:spPr>
              <a:xfrm>
                <a:off x="2835720" y="4082040"/>
                <a:ext cx="5905800" cy="2245320"/>
              </a:xfrm>
              <a:prstGeom prst="rect">
                <a:avLst/>
              </a:prstGeom>
            </p:spPr>
          </p:pic>
        </mc:Fallback>
      </mc:AlternateContent>
    </p:spTree>
    <p:extLst>
      <p:ext uri="{BB962C8B-B14F-4D97-AF65-F5344CB8AC3E}">
        <p14:creationId xmlns:p14="http://schemas.microsoft.com/office/powerpoint/2010/main" val="13195453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8173"/>
            <a:ext cx="8229600" cy="5745163"/>
          </a:xfrm>
        </p:spPr>
        <p:txBody>
          <a:bodyPr>
            <a:normAutofit/>
          </a:bodyPr>
          <a:lstStyle/>
          <a:p>
            <a:pPr marL="0" lvl="0" indent="0">
              <a:buNone/>
            </a:pPr>
            <a:r>
              <a:rPr lang="en-IN" sz="2400" b="1" dirty="0" smtClean="0">
                <a:solidFill>
                  <a:srgbClr val="FF0000"/>
                </a:solidFill>
                <a:latin typeface="Times New Roman" pitchFamily="18" charset="0"/>
                <a:cs typeface="Times New Roman" pitchFamily="18" charset="0"/>
              </a:rPr>
              <a:t>3) Reference compound: </a:t>
            </a:r>
            <a:r>
              <a:rPr lang="en-IN" sz="2400" b="1" dirty="0" err="1" smtClean="0">
                <a:solidFill>
                  <a:srgbClr val="FF0000"/>
                </a:solidFill>
                <a:latin typeface="Times New Roman" pitchFamily="18" charset="0"/>
                <a:cs typeface="Times New Roman" pitchFamily="18" charset="0"/>
              </a:rPr>
              <a:t>Tetramethylsilane</a:t>
            </a:r>
            <a:r>
              <a:rPr lang="en-IN" sz="2400" b="1" dirty="0" smtClean="0">
                <a:solidFill>
                  <a:srgbClr val="FF0000"/>
                </a:solidFill>
                <a:latin typeface="Times New Roman" pitchFamily="18" charset="0"/>
                <a:cs typeface="Times New Roman" pitchFamily="18" charset="0"/>
              </a:rPr>
              <a:t> (TMS)</a:t>
            </a:r>
            <a:endParaRPr lang="en-IN" sz="2400" dirty="0" smtClean="0">
              <a:solidFill>
                <a:srgbClr val="FF0000"/>
              </a:solidFill>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In order to standardize the NMR spectra, the chemical shifts are positioned in relation to a reference proton set at 0.00 ppm.</a:t>
            </a:r>
          </a:p>
          <a:p>
            <a:pPr algn="just"/>
            <a:r>
              <a:rPr lang="en-IN" sz="2400" dirty="0" err="1" smtClean="0">
                <a:latin typeface="Times New Roman" pitchFamily="18" charset="0"/>
                <a:cs typeface="Times New Roman" pitchFamily="18" charset="0"/>
              </a:rPr>
              <a:t>Tetramethylsilane</a:t>
            </a:r>
            <a:r>
              <a:rPr lang="en-IN" sz="2400" dirty="0" smtClean="0">
                <a:latin typeface="Times New Roman" pitchFamily="18" charset="0"/>
                <a:cs typeface="Times New Roman" pitchFamily="18" charset="0"/>
              </a:rPr>
              <a:t>, (CH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Si, is the standard for </a:t>
            </a:r>
            <a:r>
              <a:rPr lang="en-IN" sz="2400" baseline="30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H NMR. </a:t>
            </a:r>
          </a:p>
          <a:p>
            <a:pPr algn="just"/>
            <a:r>
              <a:rPr lang="en-IN" sz="2400" dirty="0" smtClean="0">
                <a:latin typeface="Times New Roman" pitchFamily="18" charset="0"/>
                <a:cs typeface="Times New Roman" pitchFamily="18" charset="0"/>
              </a:rPr>
              <a:t>TMS is practically used as a reference compound because of its inert quality that prevents it from reacting with the sample and its highly volatile nature that makes it easy to evaporate out of samples. </a:t>
            </a:r>
          </a:p>
          <a:p>
            <a:pPr algn="just"/>
            <a:r>
              <a:rPr lang="en-IN" sz="2400" dirty="0" smtClean="0">
                <a:latin typeface="Times New Roman" pitchFamily="18" charset="0"/>
                <a:cs typeface="Times New Roman" pitchFamily="18" charset="0"/>
              </a:rPr>
              <a:t>Very few compounds have a lower frequency reading than TMS and it has 12 equivalent protons that read strongly on the NMR spectra.</a:t>
            </a:r>
          </a:p>
          <a:p>
            <a:endParaRPr lang="en-IN" sz="24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4000" y="4248360"/>
              <a:ext cx="7396920" cy="2398680"/>
            </p14:xfrm>
          </p:contentPart>
        </mc:Choice>
        <mc:Fallback>
          <p:pic>
            <p:nvPicPr>
              <p:cNvPr id="2" name="Ink 1"/>
              <p:cNvPicPr/>
              <p:nvPr/>
            </p:nvPicPr>
            <p:blipFill>
              <a:blip r:embed="rId3"/>
              <a:stretch>
                <a:fillRect/>
              </a:stretch>
            </p:blipFill>
            <p:spPr>
              <a:xfrm>
                <a:off x="46080" y="4239360"/>
                <a:ext cx="7410960" cy="2417040"/>
              </a:xfrm>
              <a:prstGeom prst="rect">
                <a:avLst/>
              </a:prstGeom>
            </p:spPr>
          </p:pic>
        </mc:Fallback>
      </mc:AlternateContent>
    </p:spTree>
    <p:extLst>
      <p:ext uri="{BB962C8B-B14F-4D97-AF65-F5344CB8AC3E}">
        <p14:creationId xmlns:p14="http://schemas.microsoft.com/office/powerpoint/2010/main" val="2947709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496944" cy="5878532"/>
          </a:xfrm>
          <a:prstGeom prst="rect">
            <a:avLst/>
          </a:prstGeom>
          <a:noFill/>
        </p:spPr>
        <p:txBody>
          <a:bodyPr wrap="square" rtlCol="0">
            <a:spAutoFit/>
          </a:bodyPr>
          <a:lstStyle/>
          <a:p>
            <a:pPr algn="ctr"/>
            <a:r>
              <a:rPr lang="en-US" sz="3600" b="1" dirty="0" smtClean="0">
                <a:solidFill>
                  <a:srgbClr val="C00000"/>
                </a:solidFill>
                <a:latin typeface="Times New Roman" pitchFamily="18" charset="0"/>
                <a:cs typeface="Times New Roman" pitchFamily="18" charset="0"/>
              </a:rPr>
              <a:t>Beer’s Law</a:t>
            </a:r>
          </a:p>
          <a:p>
            <a:pPr algn="just"/>
            <a:r>
              <a:rPr lang="en-US" sz="2000" dirty="0" smtClean="0">
                <a:latin typeface="Times New Roman" pitchFamily="18" charset="0"/>
                <a:cs typeface="Times New Roman" pitchFamily="18" charset="0"/>
              </a:rPr>
              <a:t>Equal changes in concentration of absorbing species in paths of constant length absorb equal fractions of the incident radiation.</a:t>
            </a:r>
            <a:endParaRPr lang="en-US" sz="2000" b="1" dirty="0" smtClean="0">
              <a:latin typeface="Times New Roman" pitchFamily="18" charset="0"/>
              <a:cs typeface="Times New Roman" pitchFamily="18" charset="0"/>
            </a:endParaRPr>
          </a:p>
          <a:p>
            <a:pPr algn="ctr"/>
            <a:r>
              <a:rPr lang="en-US" sz="2000" b="1" dirty="0" smtClean="0">
                <a:latin typeface="Times New Roman" pitchFamily="18" charset="0"/>
                <a:cs typeface="Times New Roman" pitchFamily="18" charset="0"/>
              </a:rPr>
              <a:t>OR</a:t>
            </a:r>
          </a:p>
          <a:p>
            <a:pPr algn="just"/>
            <a:r>
              <a:rPr lang="en-US" sz="2000" dirty="0" smtClean="0">
                <a:latin typeface="Times New Roman" pitchFamily="18" charset="0"/>
                <a:cs typeface="Times New Roman" pitchFamily="18" charset="0"/>
              </a:rPr>
              <a:t>Equal fractions of the incident radiation are absorbed by successive layers of the medium containing equal concentration of absorbing species provided the layers have same thickness.</a:t>
            </a: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221088"/>
            <a:ext cx="29083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560144"/>
            <a:ext cx="39878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284984"/>
            <a:ext cx="8496944"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The decrease in the intensity of incident radiation due to absorption is directly proportional to the concentration of absorbing species.</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Mathematically,</a:t>
            </a:r>
            <a:endParaRPr lang="en-US" dirty="0">
              <a:latin typeface="Times New Roman" pitchFamily="18" charset="0"/>
              <a:cs typeface="Times New Roman" pitchFamily="18" charset="0"/>
            </a:endParaRPr>
          </a:p>
        </p:txBody>
      </p:sp>
      <p:sp>
        <p:nvSpPr>
          <p:cNvPr id="5" name="TextBox 4"/>
          <p:cNvSpPr txBox="1"/>
          <p:nvPr/>
        </p:nvSpPr>
        <p:spPr>
          <a:xfrm>
            <a:off x="611560" y="5733256"/>
            <a:ext cx="2376264" cy="369332"/>
          </a:xfrm>
          <a:prstGeom prst="rect">
            <a:avLst/>
          </a:prstGeom>
          <a:noFill/>
        </p:spPr>
        <p:txBody>
          <a:bodyPr wrap="square" rtlCol="0">
            <a:spAutoFit/>
          </a:bodyPr>
          <a:lstStyle/>
          <a:p>
            <a:r>
              <a:rPr lang="en-US" dirty="0" smtClean="0"/>
              <a:t>After integration,</a:t>
            </a:r>
            <a:endParaRPr lang="en-US" dirty="0"/>
          </a:p>
        </p:txBody>
      </p:sp>
    </p:spTree>
    <p:extLst>
      <p:ext uri="{BB962C8B-B14F-4D97-AF65-F5344CB8AC3E}">
        <p14:creationId xmlns:p14="http://schemas.microsoft.com/office/powerpoint/2010/main" val="22698822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lvl="0" indent="0">
              <a:buNone/>
            </a:pPr>
            <a:r>
              <a:rPr lang="en-IN" sz="2400" b="1" dirty="0" smtClean="0">
                <a:solidFill>
                  <a:srgbClr val="FF0000"/>
                </a:solidFill>
                <a:latin typeface="Times New Roman" pitchFamily="18" charset="0"/>
                <a:cs typeface="Times New Roman" pitchFamily="18" charset="0"/>
              </a:rPr>
              <a:t>4) Shielding </a:t>
            </a:r>
            <a:r>
              <a:rPr lang="en-IN" sz="2400" b="1" dirty="0">
                <a:solidFill>
                  <a:srgbClr val="FF0000"/>
                </a:solidFill>
                <a:latin typeface="Times New Roman" pitchFamily="18" charset="0"/>
                <a:cs typeface="Times New Roman" pitchFamily="18" charset="0"/>
              </a:rPr>
              <a:t>effects:</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Under an applied magnetic field, circulating electrons in the electron cloud produce a small opposing magnetic field, ultimately decreasing the effective magnetic field felt by the proton, shifting the signal to the right (or </a:t>
            </a:r>
            <a:r>
              <a:rPr lang="en-IN" sz="2400" dirty="0" err="1">
                <a:latin typeface="Times New Roman" pitchFamily="18" charset="0"/>
                <a:cs typeface="Times New Roman" pitchFamily="18" charset="0"/>
              </a:rPr>
              <a:t>upfield</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effect, in which the electron cloud “shields” the proton from the applied magnetic field is called local diamagnetic shielding.</a:t>
            </a:r>
          </a:p>
          <a:p>
            <a:endParaRPr lang="en-IN" sz="24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274560" y="105840"/>
              <a:ext cx="3629880" cy="5969160"/>
            </p14:xfrm>
          </p:contentPart>
        </mc:Choice>
        <mc:Fallback>
          <p:pic>
            <p:nvPicPr>
              <p:cNvPr id="2" name="Ink 1"/>
              <p:cNvPicPr/>
              <p:nvPr/>
            </p:nvPicPr>
            <p:blipFill>
              <a:blip r:embed="rId3"/>
              <a:stretch>
                <a:fillRect/>
              </a:stretch>
            </p:blipFill>
            <p:spPr>
              <a:xfrm>
                <a:off x="3265560" y="97920"/>
                <a:ext cx="3648240" cy="5987160"/>
              </a:xfrm>
              <a:prstGeom prst="rect">
                <a:avLst/>
              </a:prstGeom>
            </p:spPr>
          </p:pic>
        </mc:Fallback>
      </mc:AlternateContent>
    </p:spTree>
    <p:extLst>
      <p:ext uri="{BB962C8B-B14F-4D97-AF65-F5344CB8AC3E}">
        <p14:creationId xmlns:p14="http://schemas.microsoft.com/office/powerpoint/2010/main" val="14480455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640960" cy="6264696"/>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5) Electronegativity </a:t>
            </a:r>
            <a:r>
              <a:rPr lang="en-IN" sz="2400" b="1" dirty="0">
                <a:solidFill>
                  <a:srgbClr val="FF0000"/>
                </a:solidFill>
                <a:latin typeface="Times New Roman" pitchFamily="18" charset="0"/>
                <a:cs typeface="Times New Roman" pitchFamily="18" charset="0"/>
              </a:rPr>
              <a:t>and </a:t>
            </a:r>
            <a:r>
              <a:rPr lang="en-IN" sz="2400" b="1" dirty="0" smtClean="0">
                <a:solidFill>
                  <a:srgbClr val="FF0000"/>
                </a:solidFill>
                <a:latin typeface="Times New Roman" pitchFamily="18" charset="0"/>
                <a:cs typeface="Times New Roman" pitchFamily="18" charset="0"/>
              </a:rPr>
              <a:t>de-shielding</a:t>
            </a:r>
            <a:r>
              <a:rPr lang="en-IN" sz="2400" dirty="0">
                <a:solidFill>
                  <a:srgbClr val="FF0000"/>
                </a:solidFill>
                <a:latin typeface="Times New Roman" pitchFamily="18" charset="0"/>
                <a:cs typeface="Times New Roman" pitchFamily="18" charset="0"/>
              </a:rPr>
              <a:t>:</a:t>
            </a:r>
          </a:p>
          <a:p>
            <a:pPr algn="just"/>
            <a:r>
              <a:rPr lang="en-IN" sz="2400" dirty="0">
                <a:latin typeface="Times New Roman" pitchFamily="18" charset="0"/>
                <a:cs typeface="Times New Roman" pitchFamily="18" charset="0"/>
              </a:rPr>
              <a:t>Hydrogen atoms that are attached to more electronegative atoms experience higher chemical shifts.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Electronegative </a:t>
            </a:r>
            <a:r>
              <a:rPr lang="en-IN" sz="2400" dirty="0">
                <a:latin typeface="Times New Roman" pitchFamily="18" charset="0"/>
                <a:cs typeface="Times New Roman" pitchFamily="18" charset="0"/>
              </a:rPr>
              <a:t>atoms also remove electrons from the electron cloud, which decreases their density and results in less shielding; hence electronegative atoms are said to </a:t>
            </a:r>
            <a:r>
              <a:rPr lang="en-IN" sz="2400" dirty="0" err="1">
                <a:latin typeface="Times New Roman" pitchFamily="18" charset="0"/>
                <a:cs typeface="Times New Roman" pitchFamily="18" charset="0"/>
              </a:rPr>
              <a:t>deshield</a:t>
            </a:r>
            <a:r>
              <a:rPr lang="en-IN" sz="2400" dirty="0">
                <a:latin typeface="Times New Roman" pitchFamily="18" charset="0"/>
                <a:cs typeface="Times New Roman" pitchFamily="18" charset="0"/>
              </a:rPr>
              <a:t> the proton and cause it to have a higher chemical shift, moving it to the left (or downfield).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magnitude of the </a:t>
            </a:r>
            <a:r>
              <a:rPr lang="en-IN" sz="2400" dirty="0" smtClean="0">
                <a:latin typeface="Times New Roman" pitchFamily="18" charset="0"/>
                <a:cs typeface="Times New Roman" pitchFamily="18" charset="0"/>
              </a:rPr>
              <a:t>de-shielding </a:t>
            </a:r>
            <a:r>
              <a:rPr lang="en-IN" sz="2400" dirty="0">
                <a:latin typeface="Times New Roman" pitchFamily="18" charset="0"/>
                <a:cs typeface="Times New Roman" pitchFamily="18" charset="0"/>
              </a:rPr>
              <a:t>effect, however, rapidly decreases as the distance between the proton and electronegative atom increases (refer to NMR spectrum diagram above).</a:t>
            </a:r>
          </a:p>
          <a:p>
            <a:pPr algn="just"/>
            <a:r>
              <a:rPr lang="en-IN" sz="2400" b="1" dirty="0">
                <a:latin typeface="Times New Roman" pitchFamily="18" charset="0"/>
                <a:cs typeface="Times New Roman" pitchFamily="18" charset="0"/>
              </a:rPr>
              <a:t>Examples:</a:t>
            </a:r>
            <a:r>
              <a:rPr lang="en-IN" sz="2400" dirty="0">
                <a:latin typeface="Times New Roman" pitchFamily="18" charset="0"/>
                <a:cs typeface="Times New Roman" pitchFamily="18" charset="0"/>
              </a:rPr>
              <a:t> Literature values of the methyl chemical shift as it moves away from </a:t>
            </a:r>
            <a:r>
              <a:rPr lang="en-IN" sz="2400" dirty="0" smtClean="0">
                <a:latin typeface="Times New Roman" pitchFamily="18" charset="0"/>
                <a:cs typeface="Times New Roman" pitchFamily="18" charset="0"/>
              </a:rPr>
              <a:t>bromine.</a:t>
            </a: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89240"/>
            <a:ext cx="7992888" cy="936104"/>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83680" y="4556160"/>
              <a:ext cx="6651720" cy="2000520"/>
            </p14:xfrm>
          </p:contentPart>
        </mc:Choice>
        <mc:Fallback>
          <p:pic>
            <p:nvPicPr>
              <p:cNvPr id="2" name="Ink 1"/>
              <p:cNvPicPr/>
              <p:nvPr/>
            </p:nvPicPr>
            <p:blipFill>
              <a:blip r:embed="rId4"/>
              <a:stretch>
                <a:fillRect/>
              </a:stretch>
            </p:blipFill>
            <p:spPr>
              <a:xfrm>
                <a:off x="275400" y="4547160"/>
                <a:ext cx="6667200" cy="2017080"/>
              </a:xfrm>
              <a:prstGeom prst="rect">
                <a:avLst/>
              </a:prstGeom>
            </p:spPr>
          </p:pic>
        </mc:Fallback>
      </mc:AlternateContent>
    </p:spTree>
    <p:extLst>
      <p:ext uri="{BB962C8B-B14F-4D97-AF65-F5344CB8AC3E}">
        <p14:creationId xmlns:p14="http://schemas.microsoft.com/office/powerpoint/2010/main" val="19846488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08720"/>
            <a:ext cx="8712968" cy="4968552"/>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6) Relative </a:t>
            </a:r>
            <a:r>
              <a:rPr lang="en-IN" sz="2400" b="1" dirty="0">
                <a:solidFill>
                  <a:srgbClr val="FF0000"/>
                </a:solidFill>
                <a:latin typeface="Times New Roman" pitchFamily="18" charset="0"/>
                <a:cs typeface="Times New Roman" pitchFamily="18" charset="0"/>
              </a:rPr>
              <a:t>Intensity of Signals (Integration):</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The area under the signals (integration) corresponds to the number of protons responsible for that signal.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Therefore</a:t>
            </a:r>
            <a:r>
              <a:rPr lang="en-IN" sz="2400" dirty="0">
                <a:latin typeface="Times New Roman" pitchFamily="18" charset="0"/>
                <a:cs typeface="Times New Roman" pitchFamily="18" charset="0"/>
              </a:rPr>
              <a:t>, the relative intensities of the signal are proportional to the relative number of proton equivalents.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It </a:t>
            </a:r>
            <a:r>
              <a:rPr lang="en-IN" sz="2400" dirty="0">
                <a:latin typeface="Times New Roman" pitchFamily="18" charset="0"/>
                <a:cs typeface="Times New Roman" pitchFamily="18" charset="0"/>
              </a:rPr>
              <a:t>is important to remember that integration only provides ratios of protons, not the absolute number.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For </a:t>
            </a:r>
            <a:r>
              <a:rPr lang="en-IN" sz="2400" dirty="0">
                <a:latin typeface="Times New Roman" pitchFamily="18" charset="0"/>
                <a:cs typeface="Times New Roman" pitchFamily="18" charset="0"/>
              </a:rPr>
              <a:t>convenience in calculating the relative signal strengths, the smallest integration is set to 1 and the other values are converted accordingly.</a:t>
            </a:r>
          </a:p>
          <a:p>
            <a:endParaRPr lang="en-IN" sz="24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762360" y="75240"/>
              <a:ext cx="4667760" cy="5903280"/>
            </p14:xfrm>
          </p:contentPart>
        </mc:Choice>
        <mc:Fallback>
          <p:pic>
            <p:nvPicPr>
              <p:cNvPr id="2" name="Ink 1"/>
              <p:cNvPicPr/>
              <p:nvPr/>
            </p:nvPicPr>
            <p:blipFill>
              <a:blip r:embed="rId3"/>
              <a:stretch>
                <a:fillRect/>
              </a:stretch>
            </p:blipFill>
            <p:spPr>
              <a:xfrm>
                <a:off x="3753360" y="64800"/>
                <a:ext cx="4686120" cy="5922000"/>
              </a:xfrm>
              <a:prstGeom prst="rect">
                <a:avLst/>
              </a:prstGeom>
            </p:spPr>
          </p:pic>
        </mc:Fallback>
      </mc:AlternateContent>
    </p:spTree>
    <p:extLst>
      <p:ext uri="{BB962C8B-B14F-4D97-AF65-F5344CB8AC3E}">
        <p14:creationId xmlns:p14="http://schemas.microsoft.com/office/powerpoint/2010/main" val="31458981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40960" cy="5184576"/>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007080" y="2160"/>
              <a:ext cx="2683800" cy="1318320"/>
            </p14:xfrm>
          </p:contentPart>
        </mc:Choice>
        <mc:Fallback>
          <p:pic>
            <p:nvPicPr>
              <p:cNvPr id="2" name="Ink 1"/>
              <p:cNvPicPr/>
              <p:nvPr/>
            </p:nvPicPr>
            <p:blipFill>
              <a:blip r:embed="rId4"/>
              <a:stretch>
                <a:fillRect/>
              </a:stretch>
            </p:blipFill>
            <p:spPr>
              <a:xfrm>
                <a:off x="2999520" y="-5760"/>
                <a:ext cx="2695680" cy="1333800"/>
              </a:xfrm>
              <a:prstGeom prst="rect">
                <a:avLst/>
              </a:prstGeom>
            </p:spPr>
          </p:pic>
        </mc:Fallback>
      </mc:AlternateContent>
    </p:spTree>
    <p:extLst>
      <p:ext uri="{BB962C8B-B14F-4D97-AF65-F5344CB8AC3E}">
        <p14:creationId xmlns:p14="http://schemas.microsoft.com/office/powerpoint/2010/main" val="39001811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712968" cy="6480720"/>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7) Splitting </a:t>
            </a:r>
            <a:r>
              <a:rPr lang="en-IN" sz="2400" b="1" dirty="0">
                <a:solidFill>
                  <a:srgbClr val="FF0000"/>
                </a:solidFill>
                <a:latin typeface="Times New Roman" pitchFamily="18" charset="0"/>
                <a:cs typeface="Times New Roman" pitchFamily="18" charset="0"/>
              </a:rPr>
              <a:t>of signals </a:t>
            </a:r>
            <a:r>
              <a:rPr lang="en-IN" sz="2400" b="1" dirty="0" smtClean="0">
                <a:solidFill>
                  <a:srgbClr val="FF0000"/>
                </a:solidFill>
                <a:latin typeface="Times New Roman" pitchFamily="18" charset="0"/>
                <a:cs typeface="Times New Roman" pitchFamily="18" charset="0"/>
              </a:rPr>
              <a:t>(Spin-Spin </a:t>
            </a:r>
            <a:r>
              <a:rPr lang="en-IN" sz="2400" b="1" dirty="0">
                <a:solidFill>
                  <a:srgbClr val="FF0000"/>
                </a:solidFill>
                <a:latin typeface="Times New Roman" pitchFamily="18" charset="0"/>
                <a:cs typeface="Times New Roman" pitchFamily="18" charset="0"/>
              </a:rPr>
              <a:t>coupling):</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NMR signals are not usually single triangles, but a complex pattern of split triangles </a:t>
            </a:r>
            <a:r>
              <a:rPr lang="en-IN" sz="2400" dirty="0" smtClean="0">
                <a:latin typeface="Times New Roman" pitchFamily="18" charset="0"/>
                <a:cs typeface="Times New Roman" pitchFamily="18" charset="0"/>
              </a:rPr>
              <a:t>labelled </a:t>
            </a:r>
            <a:r>
              <a:rPr lang="en-IN" sz="2400" dirty="0">
                <a:latin typeface="Times New Roman" pitchFamily="18" charset="0"/>
                <a:cs typeface="Times New Roman" pitchFamily="18" charset="0"/>
              </a:rPr>
              <a:t>as doublets (2 peaks), triplets (3 peaks), quartets (4 peaks), etc.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distance between the split peaks are called coupling constants, denoted by </a:t>
            </a:r>
            <a:r>
              <a:rPr lang="en-IN" sz="2400" dirty="0" smtClean="0">
                <a:latin typeface="Times New Roman" pitchFamily="18" charset="0"/>
                <a:cs typeface="Times New Roman" pitchFamily="18" charset="0"/>
              </a:rPr>
              <a:t>J. </a:t>
            </a: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interaction between nearby protons produce different spin flip energies </a:t>
            </a:r>
            <a:r>
              <a:rPr lang="en-IN" sz="2400" dirty="0" smtClean="0">
                <a:latin typeface="Times New Roman" pitchFamily="18" charset="0"/>
                <a:cs typeface="Times New Roman" pitchFamily="18" charset="0"/>
              </a:rPr>
              <a:t>(E</a:t>
            </a:r>
            <a:r>
              <a:rPr lang="en-IN" sz="2400" dirty="0">
                <a:latin typeface="Times New Roman" pitchFamily="18" charset="0"/>
                <a:cs typeface="Times New Roman" pitchFamily="18" charset="0"/>
              </a:rPr>
              <a:t>) as they can orient themselves in a pattern of </a:t>
            </a:r>
            <a:r>
              <a:rPr lang="en-IN" sz="2400" dirty="0" smtClean="0">
                <a:latin typeface="Times New Roman" pitchFamily="18" charset="0"/>
                <a:cs typeface="Times New Roman" pitchFamily="18" charset="0"/>
              </a:rPr>
              <a:t>parallel </a:t>
            </a:r>
            <a:r>
              <a:rPr lang="en-IN" sz="2400" dirty="0">
                <a:latin typeface="Times New Roman" pitchFamily="18" charset="0"/>
                <a:cs typeface="Times New Roman" pitchFamily="18" charset="0"/>
              </a:rPr>
              <a:t>or </a:t>
            </a:r>
            <a:r>
              <a:rPr lang="en-IN" sz="2400" dirty="0" smtClean="0">
                <a:latin typeface="Times New Roman" pitchFamily="18" charset="0"/>
                <a:cs typeface="Times New Roman" pitchFamily="18" charset="0"/>
              </a:rPr>
              <a:t>antiparallel </a:t>
            </a:r>
            <a:r>
              <a:rPr lang="en-IN" sz="2400" dirty="0">
                <a:latin typeface="Times New Roman" pitchFamily="18" charset="0"/>
                <a:cs typeface="Times New Roman" pitchFamily="18" charset="0"/>
              </a:rPr>
              <a:t>to the applied magnetic force.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phenomenon, where the spin of the nucleus of one proton is close enough to affect the spin of another, is called spin-spin coupling.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Splitting </a:t>
            </a:r>
            <a:r>
              <a:rPr lang="en-IN" sz="2400" dirty="0">
                <a:latin typeface="Times New Roman" pitchFamily="18" charset="0"/>
                <a:cs typeface="Times New Roman" pitchFamily="18" charset="0"/>
              </a:rPr>
              <a:t>is always reciprocated between the </a:t>
            </a:r>
            <a:r>
              <a:rPr lang="en-IN" sz="2400" dirty="0" smtClean="0">
                <a:latin typeface="Times New Roman" pitchFamily="18" charset="0"/>
                <a:cs typeface="Times New Roman" pitchFamily="18" charset="0"/>
              </a:rPr>
              <a:t>protons if </a:t>
            </a:r>
            <a:r>
              <a:rPr lang="en-IN" sz="2400" dirty="0">
                <a:latin typeface="Times New Roman" pitchFamily="18" charset="0"/>
                <a:cs typeface="Times New Roman" pitchFamily="18" charset="0"/>
              </a:rPr>
              <a:t>H</a:t>
            </a:r>
            <a:r>
              <a:rPr lang="en-IN" sz="2400" baseline="-25000" dirty="0">
                <a:latin typeface="Times New Roman" pitchFamily="18" charset="0"/>
                <a:cs typeface="Times New Roman" pitchFamily="18" charset="0"/>
              </a:rPr>
              <a:t>a</a:t>
            </a:r>
            <a:r>
              <a:rPr lang="en-IN" sz="2400" dirty="0">
                <a:latin typeface="Times New Roman" pitchFamily="18" charset="0"/>
                <a:cs typeface="Times New Roman" pitchFamily="18" charset="0"/>
              </a:rPr>
              <a:t> splits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then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must split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a</a:t>
            </a:r>
            <a:r>
              <a:rPr lang="en-IN" sz="2400" dirty="0" smtClean="0">
                <a:latin typeface="Times New Roman" pitchFamily="18" charset="0"/>
                <a:cs typeface="Times New Roman" pitchFamily="18" charset="0"/>
              </a:rPr>
              <a:t> and </a:t>
            </a:r>
            <a:r>
              <a:rPr lang="en-IN" sz="2400" dirty="0">
                <a:latin typeface="Times New Roman" pitchFamily="18" charset="0"/>
                <a:cs typeface="Times New Roman" pitchFamily="18" charset="0"/>
              </a:rPr>
              <a:t>provides information on the </a:t>
            </a:r>
            <a:r>
              <a:rPr lang="en-IN" sz="2400" dirty="0" smtClean="0">
                <a:latin typeface="Times New Roman" pitchFamily="18" charset="0"/>
                <a:cs typeface="Times New Roman" pitchFamily="18" charset="0"/>
              </a:rPr>
              <a:t>neighbours </a:t>
            </a:r>
            <a:r>
              <a:rPr lang="en-IN" sz="2400" dirty="0">
                <a:latin typeface="Times New Roman" pitchFamily="18" charset="0"/>
                <a:cs typeface="Times New Roman" pitchFamily="18" charset="0"/>
              </a:rPr>
              <a:t>of a proton within the molecule.</a:t>
            </a:r>
          </a:p>
          <a:p>
            <a:endParaRPr lang="en-IN" sz="24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442040" y="1369800"/>
              <a:ext cx="4101480" cy="2693160"/>
            </p14:xfrm>
          </p:contentPart>
        </mc:Choice>
        <mc:Fallback>
          <p:pic>
            <p:nvPicPr>
              <p:cNvPr id="4" name="Ink 3"/>
              <p:cNvPicPr/>
              <p:nvPr/>
            </p:nvPicPr>
            <p:blipFill>
              <a:blip r:embed="rId3"/>
              <a:stretch>
                <a:fillRect/>
              </a:stretch>
            </p:blipFill>
            <p:spPr>
              <a:xfrm>
                <a:off x="4433400" y="1359000"/>
                <a:ext cx="4118040" cy="2712600"/>
              </a:xfrm>
              <a:prstGeom prst="rect">
                <a:avLst/>
              </a:prstGeom>
            </p:spPr>
          </p:pic>
        </mc:Fallback>
      </mc:AlternateContent>
    </p:spTree>
    <p:extLst>
      <p:ext uri="{BB962C8B-B14F-4D97-AF65-F5344CB8AC3E}">
        <p14:creationId xmlns:p14="http://schemas.microsoft.com/office/powerpoint/2010/main" val="35656336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73" y="1236538"/>
            <a:ext cx="8518899" cy="442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599160" y="3902400"/>
              <a:ext cx="360" cy="360"/>
            </p14:xfrm>
          </p:contentPart>
        </mc:Choice>
        <mc:Fallback xmlns="">
          <p:pic>
            <p:nvPicPr>
              <p:cNvPr id="2" name="Ink 1"/>
              <p:cNvPicPr/>
              <p:nvPr/>
            </p:nvPicPr>
            <p:blipFill>
              <a:blip r:embed="rId4"/>
              <a:stretch>
                <a:fillRect/>
              </a:stretch>
            </p:blipFill>
            <p:spPr>
              <a:xfrm>
                <a:off x="6589800" y="389304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953720" y="59040"/>
              <a:ext cx="6964560" cy="6642720"/>
            </p14:xfrm>
          </p:contentPart>
        </mc:Choice>
        <mc:Fallback>
          <p:pic>
            <p:nvPicPr>
              <p:cNvPr id="3" name="Ink 2"/>
              <p:cNvPicPr/>
              <p:nvPr/>
            </p:nvPicPr>
            <p:blipFill>
              <a:blip r:embed="rId6"/>
              <a:stretch>
                <a:fillRect/>
              </a:stretch>
            </p:blipFill>
            <p:spPr>
              <a:xfrm>
                <a:off x="1944000" y="50760"/>
                <a:ext cx="6978600" cy="6660360"/>
              </a:xfrm>
              <a:prstGeom prst="rect">
                <a:avLst/>
              </a:prstGeom>
            </p:spPr>
          </p:pic>
        </mc:Fallback>
      </mc:AlternateContent>
    </p:spTree>
    <p:extLst>
      <p:ext uri="{BB962C8B-B14F-4D97-AF65-F5344CB8AC3E}">
        <p14:creationId xmlns:p14="http://schemas.microsoft.com/office/powerpoint/2010/main" val="9934052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7500" lnSpcReduction="20000"/>
          </a:bodyPr>
          <a:lstStyle/>
          <a:p>
            <a:pPr marL="0" indent="0" algn="just">
              <a:buNone/>
            </a:pPr>
            <a:r>
              <a:rPr lang="en-IN" b="1" u="sng" dirty="0">
                <a:solidFill>
                  <a:srgbClr val="FF0000"/>
                </a:solidFill>
                <a:latin typeface="Times New Roman" pitchFamily="18" charset="0"/>
                <a:cs typeface="Times New Roman" pitchFamily="18" charset="0"/>
              </a:rPr>
              <a:t>Factors affecting the chemical shift</a:t>
            </a:r>
            <a:r>
              <a:rPr lang="en-IN" b="1" u="sng" dirty="0" smtClean="0">
                <a:solidFill>
                  <a:srgbClr val="FF0000"/>
                </a:solidFill>
                <a:latin typeface="Times New Roman" pitchFamily="18" charset="0"/>
                <a:cs typeface="Times New Roman" pitchFamily="18" charset="0"/>
              </a:rPr>
              <a:t>:</a:t>
            </a:r>
            <a:endParaRPr lang="en-IN" dirty="0">
              <a:solidFill>
                <a:srgbClr val="FF0000"/>
              </a:solidFill>
              <a:latin typeface="Times New Roman" pitchFamily="18" charset="0"/>
              <a:cs typeface="Times New Roman" pitchFamily="18" charset="0"/>
            </a:endParaRPr>
          </a:p>
          <a:p>
            <a:pPr marL="0" indent="0" algn="just">
              <a:buNone/>
            </a:pPr>
            <a:r>
              <a:rPr lang="en-IN" dirty="0" smtClean="0">
                <a:latin typeface="Times New Roman" pitchFamily="18" charset="0"/>
                <a:cs typeface="Times New Roman" pitchFamily="18" charset="0"/>
              </a:rPr>
              <a:t>Actually </a:t>
            </a:r>
            <a:r>
              <a:rPr lang="en-IN" dirty="0">
                <a:latin typeface="Times New Roman" pitchFamily="18" charset="0"/>
                <a:cs typeface="Times New Roman" pitchFamily="18" charset="0"/>
              </a:rPr>
              <a:t>the chemical shift parameter δ is a function of electron density around the nucleus as the electrons are directly involved in the diamagnetic shielding which acts to attenuate the applied magnetic field. Hence following factors are responsible for influencing its value:</a:t>
            </a:r>
          </a:p>
          <a:p>
            <a:pPr algn="just"/>
            <a:r>
              <a:rPr lang="en-IN" dirty="0" smtClean="0">
                <a:latin typeface="Times New Roman" pitchFamily="18" charset="0"/>
                <a:cs typeface="Times New Roman" pitchFamily="18" charset="0"/>
              </a:rPr>
              <a:t>Specific </a:t>
            </a:r>
            <a:r>
              <a:rPr lang="en-IN" dirty="0">
                <a:latin typeface="Times New Roman" pitchFamily="18" charset="0"/>
                <a:cs typeface="Times New Roman" pitchFamily="18" charset="0"/>
              </a:rPr>
              <a:t>solvent,</a:t>
            </a:r>
          </a:p>
          <a:p>
            <a:pPr algn="just"/>
            <a:r>
              <a:rPr lang="en-IN" dirty="0" smtClean="0">
                <a:latin typeface="Times New Roman" pitchFamily="18" charset="0"/>
                <a:cs typeface="Times New Roman" pitchFamily="18" charset="0"/>
              </a:rPr>
              <a:t>Bulk </a:t>
            </a:r>
            <a:r>
              <a:rPr lang="en-IN" dirty="0">
                <a:latin typeface="Times New Roman" pitchFamily="18" charset="0"/>
                <a:cs typeface="Times New Roman" pitchFamily="18" charset="0"/>
              </a:rPr>
              <a:t>diamagnetic susceptibility effect,</a:t>
            </a:r>
          </a:p>
          <a:p>
            <a:pPr algn="just"/>
            <a:r>
              <a:rPr lang="en-IN" dirty="0" smtClean="0">
                <a:latin typeface="Times New Roman" pitchFamily="18" charset="0"/>
                <a:cs typeface="Times New Roman" pitchFamily="18" charset="0"/>
              </a:rPr>
              <a:t>Temperature </a:t>
            </a:r>
            <a:r>
              <a:rPr lang="en-IN" dirty="0">
                <a:latin typeface="Times New Roman" pitchFamily="18" charset="0"/>
                <a:cs typeface="Times New Roman" pitchFamily="18" charset="0"/>
              </a:rPr>
              <a:t>(only when change in temperature causes changes in some type of association equilibrium or changes in amplitude of torsional vibrations),</a:t>
            </a:r>
          </a:p>
          <a:p>
            <a:pPr algn="just"/>
            <a:r>
              <a:rPr lang="en-IN" dirty="0" smtClean="0">
                <a:latin typeface="Times New Roman" pitchFamily="18" charset="0"/>
                <a:cs typeface="Times New Roman" pitchFamily="18" charset="0"/>
              </a:rPr>
              <a:t>Electron </a:t>
            </a:r>
            <a:r>
              <a:rPr lang="en-IN" dirty="0">
                <a:latin typeface="Times New Roman" pitchFamily="18" charset="0"/>
                <a:cs typeface="Times New Roman" pitchFamily="18" charset="0"/>
              </a:rPr>
              <a:t>density,</a:t>
            </a:r>
          </a:p>
          <a:p>
            <a:pPr algn="just"/>
            <a:r>
              <a:rPr lang="en-IN" dirty="0" smtClean="0">
                <a:latin typeface="Times New Roman" pitchFamily="18" charset="0"/>
                <a:cs typeface="Times New Roman" pitchFamily="18" charset="0"/>
              </a:rPr>
              <a:t>Inductive </a:t>
            </a:r>
            <a:r>
              <a:rPr lang="en-IN" dirty="0">
                <a:latin typeface="Times New Roman" pitchFamily="18" charset="0"/>
                <a:cs typeface="Times New Roman" pitchFamily="18" charset="0"/>
              </a:rPr>
              <a:t>effect,</a:t>
            </a:r>
          </a:p>
          <a:p>
            <a:pPr algn="just"/>
            <a:r>
              <a:rPr lang="en-IN" dirty="0" smtClean="0">
                <a:latin typeface="Times New Roman" pitchFamily="18" charset="0"/>
                <a:cs typeface="Times New Roman" pitchFamily="18" charset="0"/>
              </a:rPr>
              <a:t>Van der </a:t>
            </a:r>
            <a:r>
              <a:rPr lang="en-IN" dirty="0">
                <a:latin typeface="Times New Roman" pitchFamily="18" charset="0"/>
                <a:cs typeface="Times New Roman" pitchFamily="18" charset="0"/>
              </a:rPr>
              <a:t>Waal </a:t>
            </a:r>
            <a:r>
              <a:rPr lang="en-IN" dirty="0" err="1">
                <a:latin typeface="Times New Roman" pitchFamily="18" charset="0"/>
                <a:cs typeface="Times New Roman" pitchFamily="18" charset="0"/>
              </a:rPr>
              <a:t>deshielding</a:t>
            </a:r>
            <a:r>
              <a:rPr lang="en-IN" dirty="0">
                <a:latin typeface="Times New Roman" pitchFamily="18" charset="0"/>
                <a:cs typeface="Times New Roman" pitchFamily="18" charset="0"/>
              </a:rPr>
              <a:t>, and</a:t>
            </a:r>
          </a:p>
          <a:p>
            <a:pPr algn="just"/>
            <a:r>
              <a:rPr lang="en-IN" dirty="0" smtClean="0">
                <a:latin typeface="Times New Roman" pitchFamily="18" charset="0"/>
                <a:cs typeface="Times New Roman" pitchFamily="18" charset="0"/>
              </a:rPr>
              <a:t>Hydrogen </a:t>
            </a:r>
            <a:r>
              <a:rPr lang="en-IN" dirty="0">
                <a:latin typeface="Times New Roman" pitchFamily="18" charset="0"/>
                <a:cs typeface="Times New Roman" pitchFamily="18" charset="0"/>
              </a:rPr>
              <a:t>bonding.</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27520" y="321840"/>
              <a:ext cx="6791760" cy="5420160"/>
            </p14:xfrm>
          </p:contentPart>
        </mc:Choice>
        <mc:Fallback>
          <p:pic>
            <p:nvPicPr>
              <p:cNvPr id="2" name="Ink 1"/>
              <p:cNvPicPr/>
              <p:nvPr/>
            </p:nvPicPr>
            <p:blipFill>
              <a:blip r:embed="rId3"/>
              <a:stretch>
                <a:fillRect/>
              </a:stretch>
            </p:blipFill>
            <p:spPr>
              <a:xfrm>
                <a:off x="219240" y="313560"/>
                <a:ext cx="6809400" cy="5437080"/>
              </a:xfrm>
              <a:prstGeom prst="rect">
                <a:avLst/>
              </a:prstGeom>
            </p:spPr>
          </p:pic>
        </mc:Fallback>
      </mc:AlternateContent>
    </p:spTree>
    <p:extLst>
      <p:ext uri="{BB962C8B-B14F-4D97-AF65-F5344CB8AC3E}">
        <p14:creationId xmlns:p14="http://schemas.microsoft.com/office/powerpoint/2010/main" val="35767014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ctors affecting chemical shift:- &#10;Powerpoint Templates &#10;Page 16 &#10;• Electronegative groups &#10;• Magnetic anisotropy of π-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42" y="188640"/>
            <a:ext cx="8631938" cy="648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718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werpoint Templates &#10;Page 17 &#10;Magnetic anisotropy of π-systems:- &#10; The word &quot;anisotropic&quot; means &quot;non-uniform&quot;. So mag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20" y="162667"/>
            <a:ext cx="8717959" cy="654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858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336704"/>
          </a:xfrm>
        </p:spPr>
        <p:txBody>
          <a:bodyPr>
            <a:noAutofit/>
          </a:bodyPr>
          <a:lstStyle/>
          <a:p>
            <a:pPr marL="0" indent="0" algn="just">
              <a:buNone/>
            </a:pPr>
            <a:r>
              <a:rPr lang="en-IN" sz="2400" b="1" u="sng" dirty="0">
                <a:solidFill>
                  <a:srgbClr val="FF0000"/>
                </a:solidFill>
                <a:latin typeface="Times New Roman" pitchFamily="18" charset="0"/>
                <a:cs typeface="Times New Roman" pitchFamily="18" charset="0"/>
              </a:rPr>
              <a:t>Applications of N.M.R. Spectroscopy:</a:t>
            </a:r>
            <a:endParaRPr lang="en-IN" sz="2400" dirty="0">
              <a:solidFill>
                <a:srgbClr val="FF0000"/>
              </a:solidFill>
              <a:latin typeface="Times New Roman" pitchFamily="18" charset="0"/>
              <a:cs typeface="Times New Roman" pitchFamily="18" charset="0"/>
            </a:endParaRPr>
          </a:p>
          <a:p>
            <a:pPr marL="514350" indent="-514350" algn="just">
              <a:buAutoNum type="arabicParenBoth"/>
            </a:pPr>
            <a:r>
              <a:rPr lang="en-IN" sz="2400" b="1" dirty="0" smtClean="0">
                <a:latin typeface="Times New Roman" pitchFamily="18" charset="0"/>
                <a:cs typeface="Times New Roman" pitchFamily="18" charset="0"/>
              </a:rPr>
              <a:t>Quantitative </a:t>
            </a:r>
            <a:r>
              <a:rPr lang="en-IN" sz="2400" b="1" dirty="0">
                <a:latin typeface="Times New Roman" pitchFamily="18" charset="0"/>
                <a:cs typeface="Times New Roman" pitchFamily="18" charset="0"/>
              </a:rPr>
              <a:t>Analysis: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area of peak is directly proportional to the number of nuclei responsible for that peak. Thus the concentration of species can be determined directly by making use of signal area per proton. The signal area per proton can easily be calculated by use of a known concentration of an internal </a:t>
            </a:r>
            <a:r>
              <a:rPr lang="en-IN" sz="2400" dirty="0" smtClean="0">
                <a:latin typeface="Times New Roman" pitchFamily="18" charset="0"/>
                <a:cs typeface="Times New Roman" pitchFamily="18" charset="0"/>
              </a:rPr>
              <a:t>standard. Similarly</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concentration of new species formed during the reaction can also be calculated from the spectrum of parent compound.</a:t>
            </a:r>
          </a:p>
          <a:p>
            <a:pPr marL="465138" indent="-465138" algn="just">
              <a:buNone/>
            </a:pPr>
            <a:r>
              <a:rPr lang="en-IN" sz="2400" b="1" dirty="0">
                <a:latin typeface="Times New Roman" pitchFamily="18" charset="0"/>
                <a:cs typeface="Times New Roman" pitchFamily="18" charset="0"/>
              </a:rPr>
              <a:t>(2) Qualitative Analysis: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qualitative analysis of the compound can easily be made by knowing:</a:t>
            </a:r>
          </a:p>
          <a:p>
            <a:pPr marL="696913" algn="just"/>
            <a:r>
              <a:rPr lang="en-IN" sz="2400" dirty="0" smtClean="0">
                <a:latin typeface="Times New Roman" pitchFamily="18" charset="0"/>
                <a:cs typeface="Times New Roman" pitchFamily="18" charset="0"/>
              </a:rPr>
              <a:t>Chemical </a:t>
            </a:r>
            <a:r>
              <a:rPr lang="en-IN" sz="2400" dirty="0">
                <a:latin typeface="Times New Roman" pitchFamily="18" charset="0"/>
                <a:cs typeface="Times New Roman" pitchFamily="18" charset="0"/>
              </a:rPr>
              <a:t>shift </a:t>
            </a:r>
            <a:r>
              <a:rPr lang="en-IN" sz="2400" dirty="0" smtClean="0">
                <a:latin typeface="Times New Roman" pitchFamily="18" charset="0"/>
                <a:cs typeface="Times New Roman" pitchFamily="18" charset="0"/>
              </a:rPr>
              <a:t>delta </a:t>
            </a:r>
            <a:r>
              <a:rPr lang="en-IN" sz="2400" dirty="0">
                <a:latin typeface="Times New Roman" pitchFamily="18" charset="0"/>
                <a:cs typeface="Times New Roman" pitchFamily="18" charset="0"/>
              </a:rPr>
              <a:t>values of hydrogen containing groups,</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presence of particular functional group,</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relative position of these groups and</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relative number of nuclei in these groups.</a:t>
            </a: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94735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3266</TotalTime>
  <Words>5781</Words>
  <Application>Microsoft Office PowerPoint</Application>
  <PresentationFormat>On-screen Show (4:3)</PresentationFormat>
  <Paragraphs>589</Paragraphs>
  <Slides>103</Slides>
  <Notes>2</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Spectroscopy</vt:lpstr>
      <vt:lpstr>PowerPoint Presentation</vt:lpstr>
      <vt:lpstr>PowerPoint Presentation</vt:lpstr>
      <vt:lpstr>PowerPoint Presentation</vt:lpstr>
      <vt:lpstr>Ultraviolet-Visible Spectroscopy</vt:lpstr>
      <vt:lpstr>Lambert’s Law </vt:lpstr>
      <vt:lpstr>PowerPoint Presentation</vt:lpstr>
      <vt:lpstr>PowerPoint Presentation</vt:lpstr>
      <vt:lpstr>PowerPoint Presentation</vt:lpstr>
      <vt:lpstr>PowerPoint Presentation</vt:lpstr>
      <vt:lpstr>PowerPoint Presentation</vt:lpstr>
      <vt:lpstr>Definitions</vt:lpstr>
      <vt:lpstr>PowerPoint Presentation</vt:lpstr>
      <vt:lpstr>Numerical-1</vt:lpstr>
      <vt:lpstr>PowerPoint Presentation</vt:lpstr>
      <vt:lpstr>PowerPoint Presentation</vt:lpstr>
      <vt:lpstr>PowerPoint Presentation</vt:lpstr>
      <vt:lpstr>Single beam spectrophotometer</vt:lpstr>
      <vt:lpstr>Instrumentation</vt:lpstr>
      <vt:lpstr>Working of Single beam spectrophotometer</vt:lpstr>
      <vt:lpstr>PowerPoint Presentation</vt:lpstr>
      <vt:lpstr>Instrumentation</vt:lpstr>
      <vt:lpstr>Working of Double beam spectrophotometer</vt:lpstr>
      <vt:lpstr>Application of UV-Visible Spectroscopy</vt:lpstr>
      <vt:lpstr>CONDUCTOMETRY</vt:lpstr>
      <vt:lpstr>CONDUCTOMETRY</vt:lpstr>
      <vt:lpstr>Conductometric Titration</vt:lpstr>
      <vt:lpstr>Principle</vt:lpstr>
      <vt:lpstr>Principle</vt:lpstr>
      <vt:lpstr>Procedure</vt:lpstr>
      <vt:lpstr>Some Conductometric Titrations</vt:lpstr>
      <vt:lpstr>Strong Acid with a Strong Base [HCl with NaOH]</vt:lpstr>
      <vt:lpstr>Weak Acid with a Strong Base [CH3COOH with NaOH] </vt:lpstr>
      <vt:lpstr>Strong Acid with a Weak Base  [H2SO4 with NH4OH]</vt:lpstr>
      <vt:lpstr>Weak Acid with a Weak Base [CH3COOH with NH4OH]</vt:lpstr>
      <vt:lpstr>Mixture of Strong Acid and Weak Acid vs.  Strong Base or Weak Base</vt:lpstr>
      <vt:lpstr>Advantages of Conductometric titrations</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 spectroscopy</vt:lpstr>
      <vt:lpstr>Fundamental Modes of Vibration</vt:lpstr>
      <vt:lpstr>VIBRATIONAL MODES</vt:lpstr>
      <vt:lpstr>PowerPoint Presentation</vt:lpstr>
      <vt:lpstr>PowerPoint Presentation</vt:lpstr>
      <vt:lpstr>Basic Principle</vt:lpstr>
      <vt:lpstr>Instrumentation of FTIR</vt:lpstr>
      <vt:lpstr>PowerPoint Presentation</vt:lpstr>
      <vt:lpstr>PowerPoint Presentation</vt:lpstr>
      <vt:lpstr>AN IR SPECTRUM IN  ABSORPTION MODE</vt:lpstr>
      <vt:lpstr>CLASSIFICATION OF IR BANDS</vt:lpstr>
      <vt:lpstr>PowerPoint Presentation</vt:lpstr>
      <vt:lpstr>FINGERPRINT REGION</vt:lpstr>
      <vt:lpstr>Functional Groups AND IR Frequencies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 spectrum of 1-Hexene</vt:lpstr>
      <vt:lpstr>IR spectrum of 1-Octyne and 4-Octyne</vt:lpstr>
      <vt:lpstr>IR spectrum of Butyronitrile</vt:lpstr>
      <vt:lpstr>IR spectrum of 1-Butnol</vt:lpstr>
      <vt:lpstr>IR spectrum of 1-Butanal and 2-Heptanone</vt:lpstr>
      <vt:lpstr>IR spectrum of Toluene</vt:lpstr>
      <vt:lpstr>IR spectrum of hexanoic acid</vt:lpstr>
      <vt:lpstr>IR spectrum of 1-Butanamide</vt:lpstr>
      <vt:lpstr>IR spectrum of dipropylamine</vt:lpstr>
      <vt:lpstr>IR spectrum of Nitromethane</vt:lpstr>
      <vt:lpstr>1H NMR spectroscopy</vt:lpstr>
      <vt:lpstr>PowerPoint Presentation</vt:lpstr>
      <vt:lpstr>PowerPoint Presentation</vt:lpstr>
      <vt:lpstr>Interpreting 1H NMR Spectra or The Information’s obtained from 1H –NMR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Electroanalytical Techniques</dc:title>
  <dc:creator>Admin</dc:creator>
  <cp:lastModifiedBy>Lenovo</cp:lastModifiedBy>
  <cp:revision>208</cp:revision>
  <dcterms:created xsi:type="dcterms:W3CDTF">2016-03-17T06:17:15Z</dcterms:created>
  <dcterms:modified xsi:type="dcterms:W3CDTF">2022-07-16T06:42:20Z</dcterms:modified>
</cp:coreProperties>
</file>